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1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62" y="6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6E27F-71D9-491B-A27B-F1FAFD22E75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6827D-AC8E-4846-A52A-8C8DB0847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996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489A-4D5E-4705-A175-E36CFCF33CAF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1F4EF-6DFC-4272-BD17-33AF83122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67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1F4EF-6DFC-4272-BD17-33AF831224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96EE-B9C1-4927-B95F-0EB7F96E9C1D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8362-7204-4CF1-873D-C4E6E0D1A661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DC74A-D05A-4415-A948-312221177D0E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856C0-0A94-4245-B4C1-ACAFD45082E3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6195-AFC7-4ACB-B825-8B58947DD871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9145-33E3-484F-8DF8-C7D7EA4D5F73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A46-56E5-419B-BB57-58E9E711B92C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519B-BAF5-4654-B898-E4130F454C12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16B6-5DF7-4584-82E4-A4F6EFF38228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7B7CA-F240-4E88-9BC9-BBCFD82CCF3D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58CEA-BB9C-4B56-9435-1A3DD4284A00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466A9-620A-467E-B665-03A652E45F5B}" type="datetime1">
              <a:rPr lang="en-US" altLang="ko-KR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31.png"/><Relationship Id="rId21" Type="http://schemas.openxmlformats.org/officeDocument/2006/relationships/image" Target="../media/image93.png"/><Relationship Id="rId7" Type="http://schemas.openxmlformats.org/officeDocument/2006/relationships/image" Target="../media/image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3.png"/><Relationship Id="rId5" Type="http://schemas.openxmlformats.org/officeDocument/2006/relationships/image" Target="../media/image36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4.png"/><Relationship Id="rId3" Type="http://schemas.openxmlformats.org/officeDocument/2006/relationships/image" Target="../media/image31.png"/><Relationship Id="rId21" Type="http://schemas.openxmlformats.org/officeDocument/2006/relationships/image" Target="../media/image40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3.png"/><Relationship Id="rId33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39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2.png"/><Relationship Id="rId32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105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19.png"/><Relationship Id="rId4" Type="http://schemas.openxmlformats.org/officeDocument/2006/relationships/image" Target="../media/image32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3.png"/><Relationship Id="rId18" Type="http://schemas.openxmlformats.org/officeDocument/2006/relationships/image" Target="../media/image114.png"/><Relationship Id="rId26" Type="http://schemas.openxmlformats.org/officeDocument/2006/relationships/image" Target="../media/image39.png"/><Relationship Id="rId3" Type="http://schemas.openxmlformats.org/officeDocument/2006/relationships/image" Target="../media/image31.png"/><Relationship Id="rId21" Type="http://schemas.openxmlformats.org/officeDocument/2006/relationships/image" Target="../media/image117.png"/><Relationship Id="rId34" Type="http://schemas.openxmlformats.org/officeDocument/2006/relationships/image" Target="../media/image133.png"/><Relationship Id="rId7" Type="http://schemas.openxmlformats.org/officeDocument/2006/relationships/image" Target="../media/image121.png"/><Relationship Id="rId12" Type="http://schemas.openxmlformats.org/officeDocument/2006/relationships/image" Target="../media/image122.png"/><Relationship Id="rId17" Type="http://schemas.openxmlformats.org/officeDocument/2006/relationships/image" Target="../media/image113.png"/><Relationship Id="rId25" Type="http://schemas.openxmlformats.org/officeDocument/2006/relationships/image" Target="../media/image81.png"/><Relationship Id="rId33" Type="http://schemas.openxmlformats.org/officeDocument/2006/relationships/image" Target="../media/image132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09.png"/><Relationship Id="rId24" Type="http://schemas.openxmlformats.org/officeDocument/2006/relationships/image" Target="../media/image36.png"/><Relationship Id="rId32" Type="http://schemas.openxmlformats.org/officeDocument/2006/relationships/image" Target="../media/image131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23" Type="http://schemas.openxmlformats.org/officeDocument/2006/relationships/image" Target="../media/image119.png"/><Relationship Id="rId28" Type="http://schemas.openxmlformats.org/officeDocument/2006/relationships/image" Target="../media/image127.pn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31" Type="http://schemas.openxmlformats.org/officeDocument/2006/relationships/image" Target="../media/image130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24.png"/><Relationship Id="rId22" Type="http://schemas.openxmlformats.org/officeDocument/2006/relationships/image" Target="../media/image118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10.png"/><Relationship Id="rId18" Type="http://schemas.openxmlformats.org/officeDocument/2006/relationships/image" Target="../media/image108.png"/><Relationship Id="rId26" Type="http://schemas.openxmlformats.org/officeDocument/2006/relationships/image" Target="../media/image118.png"/><Relationship Id="rId3" Type="http://schemas.openxmlformats.org/officeDocument/2006/relationships/image" Target="../media/image31.png"/><Relationship Id="rId21" Type="http://schemas.openxmlformats.org/officeDocument/2006/relationships/image" Target="../media/image11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07.png"/><Relationship Id="rId25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1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16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15.png"/><Relationship Id="rId28" Type="http://schemas.openxmlformats.org/officeDocument/2006/relationships/image" Target="../media/image36.png"/><Relationship Id="rId10" Type="http://schemas.openxmlformats.org/officeDocument/2006/relationships/image" Target="../media/image140.png"/><Relationship Id="rId19" Type="http://schemas.openxmlformats.org/officeDocument/2006/relationships/image" Target="../media/image109.png"/><Relationship Id="rId4" Type="http://schemas.openxmlformats.org/officeDocument/2006/relationships/image" Target="../media/image32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49.png"/><Relationship Id="rId18" Type="http://schemas.openxmlformats.org/officeDocument/2006/relationships/image" Target="../media/image116.png"/><Relationship Id="rId3" Type="http://schemas.openxmlformats.org/officeDocument/2006/relationships/image" Target="../media/image31.png"/><Relationship Id="rId21" Type="http://schemas.openxmlformats.org/officeDocument/2006/relationships/image" Target="../media/image119.png"/><Relationship Id="rId7" Type="http://schemas.openxmlformats.org/officeDocument/2006/relationships/image" Target="../media/image147.png"/><Relationship Id="rId12" Type="http://schemas.openxmlformats.org/officeDocument/2006/relationships/image" Target="../media/image148.png"/><Relationship Id="rId17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09.png"/><Relationship Id="rId24" Type="http://schemas.openxmlformats.org/officeDocument/2006/relationships/image" Target="../media/image39.png"/><Relationship Id="rId5" Type="http://schemas.openxmlformats.org/officeDocument/2006/relationships/image" Target="../media/image145.png"/><Relationship Id="rId15" Type="http://schemas.openxmlformats.org/officeDocument/2006/relationships/image" Target="../media/image113.png"/><Relationship Id="rId23" Type="http://schemas.openxmlformats.org/officeDocument/2006/relationships/image" Target="../media/image8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3.png"/><Relationship Id="rId18" Type="http://schemas.openxmlformats.org/officeDocument/2006/relationships/image" Target="../media/image116.png"/><Relationship Id="rId26" Type="http://schemas.openxmlformats.org/officeDocument/2006/relationships/image" Target="../media/image159.png"/><Relationship Id="rId3" Type="http://schemas.openxmlformats.org/officeDocument/2006/relationships/image" Target="../media/image31.png"/><Relationship Id="rId21" Type="http://schemas.openxmlformats.org/officeDocument/2006/relationships/image" Target="../media/image119.png"/><Relationship Id="rId34" Type="http://schemas.openxmlformats.org/officeDocument/2006/relationships/image" Target="../media/image167.png"/><Relationship Id="rId7" Type="http://schemas.openxmlformats.org/officeDocument/2006/relationships/image" Target="../media/image151.png"/><Relationship Id="rId12" Type="http://schemas.openxmlformats.org/officeDocument/2006/relationships/image" Target="../media/image152.png"/><Relationship Id="rId17" Type="http://schemas.openxmlformats.org/officeDocument/2006/relationships/image" Target="../media/image115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08.png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5" Type="http://schemas.openxmlformats.org/officeDocument/2006/relationships/image" Target="../media/image36.png"/><Relationship Id="rId15" Type="http://schemas.openxmlformats.org/officeDocument/2006/relationships/image" Target="../media/image155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09.png"/><Relationship Id="rId19" Type="http://schemas.openxmlformats.org/officeDocument/2006/relationships/image" Target="../media/image117.png"/><Relationship Id="rId31" Type="http://schemas.openxmlformats.org/officeDocument/2006/relationships/image" Target="../media/image164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54.png"/><Relationship Id="rId22" Type="http://schemas.openxmlformats.org/officeDocument/2006/relationships/image" Target="../media/image39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70.png"/><Relationship Id="rId18" Type="http://schemas.openxmlformats.org/officeDocument/2006/relationships/image" Target="../media/image116.png"/><Relationship Id="rId26" Type="http://schemas.openxmlformats.org/officeDocument/2006/relationships/image" Target="../media/image174.png"/><Relationship Id="rId3" Type="http://schemas.openxmlformats.org/officeDocument/2006/relationships/image" Target="../media/image31.png"/><Relationship Id="rId21" Type="http://schemas.openxmlformats.org/officeDocument/2006/relationships/image" Target="../media/image119.png"/><Relationship Id="rId34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69.png"/><Relationship Id="rId17" Type="http://schemas.openxmlformats.org/officeDocument/2006/relationships/image" Target="../media/image115.png"/><Relationship Id="rId25" Type="http://schemas.openxmlformats.org/officeDocument/2006/relationships/image" Target="../media/image173.png"/><Relationship Id="rId33" Type="http://schemas.openxmlformats.org/officeDocument/2006/relationships/image" Target="../media/image181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08.png"/><Relationship Id="rId24" Type="http://schemas.openxmlformats.org/officeDocument/2006/relationships/image" Target="../media/image172.png"/><Relationship Id="rId32" Type="http://schemas.openxmlformats.org/officeDocument/2006/relationships/image" Target="../media/image180.png"/><Relationship Id="rId37" Type="http://schemas.openxmlformats.org/officeDocument/2006/relationships/image" Target="../media/image185.png"/><Relationship Id="rId5" Type="http://schemas.openxmlformats.org/officeDocument/2006/relationships/image" Target="../media/image36.png"/><Relationship Id="rId15" Type="http://schemas.openxmlformats.org/officeDocument/2006/relationships/image" Target="../media/image155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36" Type="http://schemas.openxmlformats.org/officeDocument/2006/relationships/image" Target="../media/image184.png"/><Relationship Id="rId10" Type="http://schemas.openxmlformats.org/officeDocument/2006/relationships/image" Target="../media/image109.png"/><Relationship Id="rId19" Type="http://schemas.openxmlformats.org/officeDocument/2006/relationships/image" Target="../media/image117.png"/><Relationship Id="rId31" Type="http://schemas.openxmlformats.org/officeDocument/2006/relationships/image" Target="../media/image179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54.png"/><Relationship Id="rId22" Type="http://schemas.openxmlformats.org/officeDocument/2006/relationships/image" Target="../media/image39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Relationship Id="rId35" Type="http://schemas.openxmlformats.org/officeDocument/2006/relationships/image" Target="../media/image1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5.png"/><Relationship Id="rId18" Type="http://schemas.openxmlformats.org/officeDocument/2006/relationships/image" Target="../media/image108.png"/><Relationship Id="rId26" Type="http://schemas.openxmlformats.org/officeDocument/2006/relationships/image" Target="../media/image193.png"/><Relationship Id="rId3" Type="http://schemas.openxmlformats.org/officeDocument/2006/relationships/image" Target="../media/image31.png"/><Relationship Id="rId21" Type="http://schemas.openxmlformats.org/officeDocument/2006/relationships/image" Target="../media/image150.png"/><Relationship Id="rId34" Type="http://schemas.openxmlformats.org/officeDocument/2006/relationships/image" Target="../media/image201.png"/><Relationship Id="rId7" Type="http://schemas.openxmlformats.org/officeDocument/2006/relationships/image" Target="../media/image188.png"/><Relationship Id="rId12" Type="http://schemas.openxmlformats.org/officeDocument/2006/relationships/image" Target="../media/image113.png"/><Relationship Id="rId17" Type="http://schemas.openxmlformats.org/officeDocument/2006/relationships/image" Target="../media/image119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20" Type="http://schemas.openxmlformats.org/officeDocument/2006/relationships/image" Target="../media/image36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54.png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5" Type="http://schemas.openxmlformats.org/officeDocument/2006/relationships/image" Target="../media/image186.png"/><Relationship Id="rId15" Type="http://schemas.openxmlformats.org/officeDocument/2006/relationships/image" Target="../media/image117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09.png"/><Relationship Id="rId19" Type="http://schemas.openxmlformats.org/officeDocument/2006/relationships/image" Target="../media/image189.png"/><Relationship Id="rId31" Type="http://schemas.openxmlformats.org/officeDocument/2006/relationships/image" Target="../media/image198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16.png"/><Relationship Id="rId22" Type="http://schemas.openxmlformats.org/officeDocument/2006/relationships/image" Target="../media/image3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205.png"/><Relationship Id="rId3" Type="http://schemas.openxmlformats.org/officeDocument/2006/relationships/image" Target="../media/image31.png"/><Relationship Id="rId21" Type="http://schemas.openxmlformats.org/officeDocument/2006/relationships/image" Target="../media/image150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204.png"/><Relationship Id="rId25" Type="http://schemas.openxmlformats.org/officeDocument/2006/relationships/image" Target="../media/image208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24" Type="http://schemas.openxmlformats.org/officeDocument/2006/relationships/image" Target="../media/image207.png"/><Relationship Id="rId5" Type="http://schemas.openxmlformats.org/officeDocument/2006/relationships/image" Target="../media/image188.png"/><Relationship Id="rId15" Type="http://schemas.openxmlformats.org/officeDocument/2006/relationships/image" Target="../media/image119.png"/><Relationship Id="rId23" Type="http://schemas.openxmlformats.org/officeDocument/2006/relationships/image" Target="../media/image206.png"/><Relationship Id="rId10" Type="http://schemas.openxmlformats.org/officeDocument/2006/relationships/image" Target="../media/image113.png"/><Relationship Id="rId19" Type="http://schemas.openxmlformats.org/officeDocument/2006/relationships/image" Target="../media/image189.png"/><Relationship Id="rId4" Type="http://schemas.openxmlformats.org/officeDocument/2006/relationships/image" Target="../media/image32.png"/><Relationship Id="rId9" Type="http://schemas.openxmlformats.org/officeDocument/2006/relationships/image" Target="../media/image154.png"/><Relationship Id="rId14" Type="http://schemas.openxmlformats.org/officeDocument/2006/relationships/image" Target="../media/image118.png"/><Relationship Id="rId2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" Type="http://schemas.openxmlformats.org/officeDocument/2006/relationships/image" Target="../media/image31.png"/><Relationship Id="rId21" Type="http://schemas.openxmlformats.org/officeDocument/2006/relationships/image" Target="../media/image36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210.png"/><Relationship Id="rId25" Type="http://schemas.openxmlformats.org/officeDocument/2006/relationships/image" Target="../media/image214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89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24" Type="http://schemas.openxmlformats.org/officeDocument/2006/relationships/image" Target="../media/image213.png"/><Relationship Id="rId5" Type="http://schemas.openxmlformats.org/officeDocument/2006/relationships/image" Target="../media/image209.png"/><Relationship Id="rId15" Type="http://schemas.openxmlformats.org/officeDocument/2006/relationships/image" Target="../media/image119.png"/><Relationship Id="rId23" Type="http://schemas.openxmlformats.org/officeDocument/2006/relationships/image" Target="../media/image39.png"/><Relationship Id="rId28" Type="http://schemas.openxmlformats.org/officeDocument/2006/relationships/image" Target="../media/image217.png"/><Relationship Id="rId10" Type="http://schemas.openxmlformats.org/officeDocument/2006/relationships/image" Target="../media/image113.png"/><Relationship Id="rId19" Type="http://schemas.openxmlformats.org/officeDocument/2006/relationships/image" Target="../media/image212.png"/><Relationship Id="rId4" Type="http://schemas.openxmlformats.org/officeDocument/2006/relationships/image" Target="../media/image32.png"/><Relationship Id="rId9" Type="http://schemas.openxmlformats.org/officeDocument/2006/relationships/image" Target="../media/image154.png"/><Relationship Id="rId14" Type="http://schemas.openxmlformats.org/officeDocument/2006/relationships/image" Target="../media/image118.png"/><Relationship Id="rId22" Type="http://schemas.openxmlformats.org/officeDocument/2006/relationships/image" Target="../media/image150.png"/><Relationship Id="rId27" Type="http://schemas.openxmlformats.org/officeDocument/2006/relationships/image" Target="../media/image2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3" Type="http://schemas.openxmlformats.org/officeDocument/2006/relationships/image" Target="../media/image31.png"/><Relationship Id="rId21" Type="http://schemas.openxmlformats.org/officeDocument/2006/relationships/image" Target="../media/image36.png"/><Relationship Id="rId34" Type="http://schemas.openxmlformats.org/officeDocument/2006/relationships/image" Target="../media/image223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210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89.png"/><Relationship Id="rId29" Type="http://schemas.openxmlformats.org/officeDocument/2006/relationships/image" Target="../media/image218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5" Type="http://schemas.openxmlformats.org/officeDocument/2006/relationships/image" Target="../media/image209.png"/><Relationship Id="rId15" Type="http://schemas.openxmlformats.org/officeDocument/2006/relationships/image" Target="../media/image119.png"/><Relationship Id="rId23" Type="http://schemas.openxmlformats.org/officeDocument/2006/relationships/image" Target="../media/image39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13.png"/><Relationship Id="rId19" Type="http://schemas.openxmlformats.org/officeDocument/2006/relationships/image" Target="../media/image212.png"/><Relationship Id="rId31" Type="http://schemas.openxmlformats.org/officeDocument/2006/relationships/image" Target="../media/image220.png"/><Relationship Id="rId4" Type="http://schemas.openxmlformats.org/officeDocument/2006/relationships/image" Target="../media/image32.png"/><Relationship Id="rId9" Type="http://schemas.openxmlformats.org/officeDocument/2006/relationships/image" Target="../media/image154.png"/><Relationship Id="rId14" Type="http://schemas.openxmlformats.org/officeDocument/2006/relationships/image" Target="../media/image118.png"/><Relationship Id="rId22" Type="http://schemas.openxmlformats.org/officeDocument/2006/relationships/image" Target="../media/image150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233.png"/><Relationship Id="rId26" Type="http://schemas.openxmlformats.org/officeDocument/2006/relationships/image" Target="../media/image237.png"/><Relationship Id="rId3" Type="http://schemas.openxmlformats.org/officeDocument/2006/relationships/image" Target="../media/image31.png"/><Relationship Id="rId21" Type="http://schemas.openxmlformats.org/officeDocument/2006/relationships/image" Target="../media/image36.png"/><Relationship Id="rId34" Type="http://schemas.openxmlformats.org/officeDocument/2006/relationships/image" Target="../media/image213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232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89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5" Type="http://schemas.openxmlformats.org/officeDocument/2006/relationships/image" Target="../media/image231.png"/><Relationship Id="rId15" Type="http://schemas.openxmlformats.org/officeDocument/2006/relationships/image" Target="../media/image119.png"/><Relationship Id="rId23" Type="http://schemas.openxmlformats.org/officeDocument/2006/relationships/image" Target="../media/image39.png"/><Relationship Id="rId28" Type="http://schemas.openxmlformats.org/officeDocument/2006/relationships/image" Target="../media/image239.png"/><Relationship Id="rId10" Type="http://schemas.openxmlformats.org/officeDocument/2006/relationships/image" Target="../media/image113.png"/><Relationship Id="rId19" Type="http://schemas.openxmlformats.org/officeDocument/2006/relationships/image" Target="../media/image234.png"/><Relationship Id="rId31" Type="http://schemas.openxmlformats.org/officeDocument/2006/relationships/image" Target="../media/image242.png"/><Relationship Id="rId4" Type="http://schemas.openxmlformats.org/officeDocument/2006/relationships/image" Target="../media/image32.png"/><Relationship Id="rId9" Type="http://schemas.openxmlformats.org/officeDocument/2006/relationships/image" Target="../media/image154.png"/><Relationship Id="rId14" Type="http://schemas.openxmlformats.org/officeDocument/2006/relationships/image" Target="../media/image118.png"/><Relationship Id="rId22" Type="http://schemas.openxmlformats.org/officeDocument/2006/relationships/image" Target="../media/image150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107.png"/><Relationship Id="rId18" Type="http://schemas.openxmlformats.org/officeDocument/2006/relationships/image" Target="../media/image113.png"/><Relationship Id="rId26" Type="http://schemas.openxmlformats.org/officeDocument/2006/relationships/image" Target="../media/image150.png"/><Relationship Id="rId3" Type="http://schemas.openxmlformats.org/officeDocument/2006/relationships/image" Target="../media/image31.png"/><Relationship Id="rId21" Type="http://schemas.openxmlformats.org/officeDocument/2006/relationships/image" Target="../media/image116.png"/><Relationship Id="rId7" Type="http://schemas.openxmlformats.org/officeDocument/2006/relationships/image" Target="../media/image247.png"/><Relationship Id="rId12" Type="http://schemas.openxmlformats.org/officeDocument/2006/relationships/image" Target="../media/image106.png"/><Relationship Id="rId17" Type="http://schemas.openxmlformats.org/officeDocument/2006/relationships/image" Target="../media/image154.png"/><Relationship Id="rId25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252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119.png"/><Relationship Id="rId5" Type="http://schemas.openxmlformats.org/officeDocument/2006/relationships/image" Target="../media/image245.png"/><Relationship Id="rId15" Type="http://schemas.openxmlformats.org/officeDocument/2006/relationships/image" Target="../media/image108.png"/><Relationship Id="rId23" Type="http://schemas.openxmlformats.org/officeDocument/2006/relationships/image" Target="../media/image118.png"/><Relationship Id="rId10" Type="http://schemas.openxmlformats.org/officeDocument/2006/relationships/image" Target="../media/image250.png"/><Relationship Id="rId19" Type="http://schemas.openxmlformats.org/officeDocument/2006/relationships/image" Target="../media/image114.png"/><Relationship Id="rId4" Type="http://schemas.openxmlformats.org/officeDocument/2006/relationships/image" Target="../media/image32.png"/><Relationship Id="rId9" Type="http://schemas.openxmlformats.org/officeDocument/2006/relationships/image" Target="../media/image249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154.png"/><Relationship Id="rId18" Type="http://schemas.openxmlformats.org/officeDocument/2006/relationships/image" Target="../media/image117.png"/><Relationship Id="rId3" Type="http://schemas.openxmlformats.org/officeDocument/2006/relationships/image" Target="../media/image31.png"/><Relationship Id="rId21" Type="http://schemas.openxmlformats.org/officeDocument/2006/relationships/image" Target="../media/image36.png"/><Relationship Id="rId7" Type="http://schemas.openxmlformats.org/officeDocument/2006/relationships/image" Target="../media/image256.png"/><Relationship Id="rId12" Type="http://schemas.openxmlformats.org/officeDocument/2006/relationships/image" Target="../media/image108.png"/><Relationship Id="rId17" Type="http://schemas.openxmlformats.org/officeDocument/2006/relationships/image" Target="../media/image116.png"/><Relationship Id="rId2" Type="http://schemas.openxmlformats.org/officeDocument/2006/relationships/image" Target="../media/image1.png"/><Relationship Id="rId16" Type="http://schemas.openxmlformats.org/officeDocument/2006/relationships/image" Target="../media/image253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109.png"/><Relationship Id="rId5" Type="http://schemas.openxmlformats.org/officeDocument/2006/relationships/image" Target="../media/image254.png"/><Relationship Id="rId15" Type="http://schemas.openxmlformats.org/officeDocument/2006/relationships/image" Target="../media/image114.png"/><Relationship Id="rId23" Type="http://schemas.openxmlformats.org/officeDocument/2006/relationships/image" Target="../media/image39.png"/><Relationship Id="rId10" Type="http://schemas.openxmlformats.org/officeDocument/2006/relationships/image" Target="../media/image107.png"/><Relationship Id="rId19" Type="http://schemas.openxmlformats.org/officeDocument/2006/relationships/image" Target="../media/image118.png"/><Relationship Id="rId4" Type="http://schemas.openxmlformats.org/officeDocument/2006/relationships/image" Target="../media/image32.png"/><Relationship Id="rId9" Type="http://schemas.openxmlformats.org/officeDocument/2006/relationships/image" Target="../media/image106.png"/><Relationship Id="rId14" Type="http://schemas.openxmlformats.org/officeDocument/2006/relationships/image" Target="../media/image113.png"/><Relationship Id="rId22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60.png"/><Relationship Id="rId18" Type="http://schemas.openxmlformats.org/officeDocument/2006/relationships/image" Target="../media/image253.png"/><Relationship Id="rId26" Type="http://schemas.openxmlformats.org/officeDocument/2006/relationships/image" Target="../media/image150.png"/><Relationship Id="rId3" Type="http://schemas.openxmlformats.org/officeDocument/2006/relationships/image" Target="../media/image31.png"/><Relationship Id="rId21" Type="http://schemas.openxmlformats.org/officeDocument/2006/relationships/image" Target="../media/image118.png"/><Relationship Id="rId7" Type="http://schemas.openxmlformats.org/officeDocument/2006/relationships/image" Target="../media/image256.png"/><Relationship Id="rId12" Type="http://schemas.openxmlformats.org/officeDocument/2006/relationships/image" Target="../media/image259.png"/><Relationship Id="rId17" Type="http://schemas.openxmlformats.org/officeDocument/2006/relationships/image" Target="../media/image114.png"/><Relationship Id="rId25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108.png"/><Relationship Id="rId24" Type="http://schemas.openxmlformats.org/officeDocument/2006/relationships/image" Target="../media/image263.png"/><Relationship Id="rId5" Type="http://schemas.openxmlformats.org/officeDocument/2006/relationships/image" Target="../media/image254.png"/><Relationship Id="rId15" Type="http://schemas.openxmlformats.org/officeDocument/2006/relationships/image" Target="../media/image154.png"/><Relationship Id="rId23" Type="http://schemas.openxmlformats.org/officeDocument/2006/relationships/image" Target="../media/image262.png"/><Relationship Id="rId28" Type="http://schemas.openxmlformats.org/officeDocument/2006/relationships/image" Target="../media/image257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261.png"/><Relationship Id="rId22" Type="http://schemas.openxmlformats.org/officeDocument/2006/relationships/image" Target="../media/image119.png"/><Relationship Id="rId27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108.png"/><Relationship Id="rId26" Type="http://schemas.openxmlformats.org/officeDocument/2006/relationships/image" Target="../media/image119.png"/><Relationship Id="rId3" Type="http://schemas.openxmlformats.org/officeDocument/2006/relationships/image" Target="../media/image31.png"/><Relationship Id="rId21" Type="http://schemas.openxmlformats.org/officeDocument/2006/relationships/image" Target="../media/image114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109.png"/><Relationship Id="rId25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07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image" Target="../media/image117.png"/><Relationship Id="rId5" Type="http://schemas.openxmlformats.org/officeDocument/2006/relationships/image" Target="../media/image264.png"/><Relationship Id="rId15" Type="http://schemas.openxmlformats.org/officeDocument/2006/relationships/image" Target="../media/image106.png"/><Relationship Id="rId23" Type="http://schemas.openxmlformats.org/officeDocument/2006/relationships/image" Target="../media/image116.png"/><Relationship Id="rId28" Type="http://schemas.openxmlformats.org/officeDocument/2006/relationships/image" Target="../media/image150.png"/><Relationship Id="rId10" Type="http://schemas.openxmlformats.org/officeDocument/2006/relationships/image" Target="../media/image269.png"/><Relationship Id="rId19" Type="http://schemas.openxmlformats.org/officeDocument/2006/relationships/image" Target="../media/image154.png"/><Relationship Id="rId4" Type="http://schemas.openxmlformats.org/officeDocument/2006/relationships/image" Target="../media/image32.png"/><Relationship Id="rId9" Type="http://schemas.openxmlformats.org/officeDocument/2006/relationships/image" Target="../media/image268.png"/><Relationship Id="rId14" Type="http://schemas.openxmlformats.org/officeDocument/2006/relationships/image" Target="../media/image39.png"/><Relationship Id="rId22" Type="http://schemas.openxmlformats.org/officeDocument/2006/relationships/image" Target="../media/image253.png"/><Relationship Id="rId27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36.png"/><Relationship Id="rId18" Type="http://schemas.openxmlformats.org/officeDocument/2006/relationships/image" Target="../media/image109.png"/><Relationship Id="rId26" Type="http://schemas.openxmlformats.org/officeDocument/2006/relationships/image" Target="../media/image119.png"/><Relationship Id="rId3" Type="http://schemas.openxmlformats.org/officeDocument/2006/relationships/image" Target="../media/image31.png"/><Relationship Id="rId21" Type="http://schemas.openxmlformats.org/officeDocument/2006/relationships/image" Target="../media/image113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107.png"/><Relationship Id="rId25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117.png"/><Relationship Id="rId5" Type="http://schemas.openxmlformats.org/officeDocument/2006/relationships/image" Target="../media/image273.png"/><Relationship Id="rId15" Type="http://schemas.openxmlformats.org/officeDocument/2006/relationships/image" Target="../media/image39.png"/><Relationship Id="rId23" Type="http://schemas.openxmlformats.org/officeDocument/2006/relationships/image" Target="../media/image281.png"/><Relationship Id="rId10" Type="http://schemas.openxmlformats.org/officeDocument/2006/relationships/image" Target="../media/image278.png"/><Relationship Id="rId19" Type="http://schemas.openxmlformats.org/officeDocument/2006/relationships/image" Target="../media/image108.png"/><Relationship Id="rId4" Type="http://schemas.openxmlformats.org/officeDocument/2006/relationships/image" Target="../media/image32.png"/><Relationship Id="rId9" Type="http://schemas.openxmlformats.org/officeDocument/2006/relationships/image" Target="../media/image277.png"/><Relationship Id="rId14" Type="http://schemas.openxmlformats.org/officeDocument/2006/relationships/image" Target="../media/image150.png"/><Relationship Id="rId22" Type="http://schemas.openxmlformats.org/officeDocument/2006/relationships/image" Target="../media/image114.png"/><Relationship Id="rId27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150.png"/><Relationship Id="rId18" Type="http://schemas.openxmlformats.org/officeDocument/2006/relationships/image" Target="../media/image109.png"/><Relationship Id="rId26" Type="http://schemas.openxmlformats.org/officeDocument/2006/relationships/image" Target="../media/image119.png"/><Relationship Id="rId3" Type="http://schemas.openxmlformats.org/officeDocument/2006/relationships/image" Target="../media/image31.png"/><Relationship Id="rId21" Type="http://schemas.openxmlformats.org/officeDocument/2006/relationships/image" Target="../media/image113.png"/><Relationship Id="rId7" Type="http://schemas.openxmlformats.org/officeDocument/2006/relationships/image" Target="../media/image284.png"/><Relationship Id="rId12" Type="http://schemas.openxmlformats.org/officeDocument/2006/relationships/image" Target="../media/image36.png"/><Relationship Id="rId17" Type="http://schemas.openxmlformats.org/officeDocument/2006/relationships/image" Target="../media/image107.png"/><Relationship Id="rId25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24" Type="http://schemas.openxmlformats.org/officeDocument/2006/relationships/image" Target="../media/image117.png"/><Relationship Id="rId5" Type="http://schemas.openxmlformats.org/officeDocument/2006/relationships/image" Target="../media/image282.png"/><Relationship Id="rId15" Type="http://schemas.openxmlformats.org/officeDocument/2006/relationships/image" Target="../media/image289.png"/><Relationship Id="rId23" Type="http://schemas.openxmlformats.org/officeDocument/2006/relationships/image" Target="../media/image281.png"/><Relationship Id="rId10" Type="http://schemas.openxmlformats.org/officeDocument/2006/relationships/image" Target="../media/image287.png"/><Relationship Id="rId19" Type="http://schemas.openxmlformats.org/officeDocument/2006/relationships/image" Target="../media/image108.png"/><Relationship Id="rId4" Type="http://schemas.openxmlformats.org/officeDocument/2006/relationships/image" Target="../media/image32.png"/><Relationship Id="rId9" Type="http://schemas.openxmlformats.org/officeDocument/2006/relationships/image" Target="../media/image286.png"/><Relationship Id="rId14" Type="http://schemas.openxmlformats.org/officeDocument/2006/relationships/image" Target="../media/image39.png"/><Relationship Id="rId22" Type="http://schemas.openxmlformats.org/officeDocument/2006/relationships/image" Target="../media/image114.png"/><Relationship Id="rId27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154.png"/><Relationship Id="rId18" Type="http://schemas.openxmlformats.org/officeDocument/2006/relationships/image" Target="../media/image118.png"/><Relationship Id="rId3" Type="http://schemas.openxmlformats.org/officeDocument/2006/relationships/image" Target="../media/image31.png"/><Relationship Id="rId21" Type="http://schemas.openxmlformats.org/officeDocument/2006/relationships/image" Target="../media/image36.png"/><Relationship Id="rId7" Type="http://schemas.openxmlformats.org/officeDocument/2006/relationships/image" Target="../media/image292.png"/><Relationship Id="rId12" Type="http://schemas.openxmlformats.org/officeDocument/2006/relationships/image" Target="../media/image108.png"/><Relationship Id="rId17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28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109.png"/><Relationship Id="rId5" Type="http://schemas.openxmlformats.org/officeDocument/2006/relationships/image" Target="../media/image290.png"/><Relationship Id="rId15" Type="http://schemas.openxmlformats.org/officeDocument/2006/relationships/image" Target="../media/image114.png"/><Relationship Id="rId23" Type="http://schemas.openxmlformats.org/officeDocument/2006/relationships/image" Target="../media/image39.png"/><Relationship Id="rId10" Type="http://schemas.openxmlformats.org/officeDocument/2006/relationships/image" Target="../media/image107.png"/><Relationship Id="rId19" Type="http://schemas.openxmlformats.org/officeDocument/2006/relationships/image" Target="../media/image119.png"/><Relationship Id="rId4" Type="http://schemas.openxmlformats.org/officeDocument/2006/relationships/image" Target="../media/image32.png"/><Relationship Id="rId9" Type="http://schemas.openxmlformats.org/officeDocument/2006/relationships/image" Target="../media/image106.png"/><Relationship Id="rId14" Type="http://schemas.openxmlformats.org/officeDocument/2006/relationships/image" Target="../media/image113.png"/><Relationship Id="rId22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281.png"/><Relationship Id="rId18" Type="http://schemas.openxmlformats.org/officeDocument/2006/relationships/image" Target="../media/image115.png"/><Relationship Id="rId3" Type="http://schemas.openxmlformats.org/officeDocument/2006/relationships/image" Target="../media/image31.png"/><Relationship Id="rId21" Type="http://schemas.openxmlformats.org/officeDocument/2006/relationships/image" Target="../media/image39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17" Type="http://schemas.openxmlformats.org/officeDocument/2006/relationships/image" Target="../media/image295.png"/><Relationship Id="rId2" Type="http://schemas.openxmlformats.org/officeDocument/2006/relationships/image" Target="../media/image1.png"/><Relationship Id="rId16" Type="http://schemas.openxmlformats.org/officeDocument/2006/relationships/image" Target="../media/image119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3.png"/><Relationship Id="rId5" Type="http://schemas.openxmlformats.org/officeDocument/2006/relationships/image" Target="../media/image294.png"/><Relationship Id="rId15" Type="http://schemas.openxmlformats.org/officeDocument/2006/relationships/image" Target="../media/image118.png"/><Relationship Id="rId10" Type="http://schemas.openxmlformats.org/officeDocument/2006/relationships/image" Target="../media/image154.png"/><Relationship Id="rId19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108.png"/><Relationship Id="rId1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297.png"/><Relationship Id="rId18" Type="http://schemas.openxmlformats.org/officeDocument/2006/relationships/image" Target="../media/image300.png"/><Relationship Id="rId26" Type="http://schemas.openxmlformats.org/officeDocument/2006/relationships/image" Target="../media/image304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17" Type="http://schemas.openxmlformats.org/officeDocument/2006/relationships/image" Target="../media/image299.png"/><Relationship Id="rId25" Type="http://schemas.openxmlformats.org/officeDocument/2006/relationships/image" Target="../media/image303.png"/><Relationship Id="rId2" Type="http://schemas.openxmlformats.org/officeDocument/2006/relationships/image" Target="../media/image1.png"/><Relationship Id="rId16" Type="http://schemas.openxmlformats.org/officeDocument/2006/relationships/image" Target="../media/image119.png"/><Relationship Id="rId20" Type="http://schemas.openxmlformats.org/officeDocument/2006/relationships/image" Target="../media/image302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3.png"/><Relationship Id="rId24" Type="http://schemas.openxmlformats.org/officeDocument/2006/relationships/image" Target="../media/image39.png"/><Relationship Id="rId5" Type="http://schemas.openxmlformats.org/officeDocument/2006/relationships/image" Target="../media/image296.png"/><Relationship Id="rId15" Type="http://schemas.openxmlformats.org/officeDocument/2006/relationships/image" Target="../media/image118.png"/><Relationship Id="rId23" Type="http://schemas.openxmlformats.org/officeDocument/2006/relationships/image" Target="../media/image150.png"/><Relationship Id="rId28" Type="http://schemas.openxmlformats.org/officeDocument/2006/relationships/image" Target="../media/image306.png"/><Relationship Id="rId10" Type="http://schemas.openxmlformats.org/officeDocument/2006/relationships/image" Target="../media/image154.png"/><Relationship Id="rId19" Type="http://schemas.openxmlformats.org/officeDocument/2006/relationships/image" Target="../media/image301.png"/><Relationship Id="rId4" Type="http://schemas.openxmlformats.org/officeDocument/2006/relationships/image" Target="../media/image32.png"/><Relationship Id="rId9" Type="http://schemas.openxmlformats.org/officeDocument/2006/relationships/image" Target="../media/image108.png"/><Relationship Id="rId14" Type="http://schemas.openxmlformats.org/officeDocument/2006/relationships/image" Target="../media/image298.png"/><Relationship Id="rId22" Type="http://schemas.openxmlformats.org/officeDocument/2006/relationships/image" Target="../media/image36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114.png"/><Relationship Id="rId3" Type="http://schemas.openxmlformats.org/officeDocument/2006/relationships/image" Target="../media/image31.png"/><Relationship Id="rId21" Type="http://schemas.openxmlformats.org/officeDocument/2006/relationships/image" Target="../media/image107.png"/><Relationship Id="rId7" Type="http://schemas.openxmlformats.org/officeDocument/2006/relationships/image" Target="../media/image36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317.png"/><Relationship Id="rId20" Type="http://schemas.openxmlformats.org/officeDocument/2006/relationships/image" Target="../media/image106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12.png"/><Relationship Id="rId24" Type="http://schemas.openxmlformats.org/officeDocument/2006/relationships/image" Target="../media/image154.png"/><Relationship Id="rId5" Type="http://schemas.openxmlformats.org/officeDocument/2006/relationships/image" Target="../media/image309.png"/><Relationship Id="rId15" Type="http://schemas.openxmlformats.org/officeDocument/2006/relationships/image" Target="../media/image316.png"/><Relationship Id="rId23" Type="http://schemas.openxmlformats.org/officeDocument/2006/relationships/image" Target="../media/image108.png"/><Relationship Id="rId28" Type="http://schemas.openxmlformats.org/officeDocument/2006/relationships/image" Target="../media/image298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109.png"/><Relationship Id="rId27" Type="http://schemas.openxmlformats.org/officeDocument/2006/relationships/image" Target="../media/image297.png"/><Relationship Id="rId30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106.png"/><Relationship Id="rId3" Type="http://schemas.openxmlformats.org/officeDocument/2006/relationships/image" Target="../media/image31.png"/><Relationship Id="rId21" Type="http://schemas.openxmlformats.org/officeDocument/2006/relationships/image" Target="../media/image332.png"/><Relationship Id="rId34" Type="http://schemas.openxmlformats.org/officeDocument/2006/relationships/image" Target="../media/image298.png"/><Relationship Id="rId7" Type="http://schemas.openxmlformats.org/officeDocument/2006/relationships/image" Target="../media/image36.png"/><Relationship Id="rId12" Type="http://schemas.openxmlformats.org/officeDocument/2006/relationships/image" Target="../media/image320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23.png"/><Relationship Id="rId24" Type="http://schemas.openxmlformats.org/officeDocument/2006/relationships/image" Target="../media/image335.png"/><Relationship Id="rId32" Type="http://schemas.openxmlformats.org/officeDocument/2006/relationships/image" Target="../media/image114.png"/><Relationship Id="rId37" Type="http://schemas.openxmlformats.org/officeDocument/2006/relationships/image" Target="../media/image115.png"/><Relationship Id="rId5" Type="http://schemas.openxmlformats.org/officeDocument/2006/relationships/image" Target="../media/image309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109.png"/><Relationship Id="rId36" Type="http://schemas.openxmlformats.org/officeDocument/2006/relationships/image" Target="../media/image119.png"/><Relationship Id="rId10" Type="http://schemas.openxmlformats.org/officeDocument/2006/relationships/image" Target="../media/image322.png"/><Relationship Id="rId19" Type="http://schemas.openxmlformats.org/officeDocument/2006/relationships/image" Target="../media/image330.png"/><Relationship Id="rId31" Type="http://schemas.openxmlformats.org/officeDocument/2006/relationships/image" Target="../media/image113.png"/><Relationship Id="rId4" Type="http://schemas.openxmlformats.org/officeDocument/2006/relationships/image" Target="../media/image32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107.png"/><Relationship Id="rId30" Type="http://schemas.openxmlformats.org/officeDocument/2006/relationships/image" Target="../media/image154.png"/><Relationship Id="rId35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42.png"/><Relationship Id="rId18" Type="http://schemas.openxmlformats.org/officeDocument/2006/relationships/image" Target="../media/image328.png"/><Relationship Id="rId26" Type="http://schemas.openxmlformats.org/officeDocument/2006/relationships/image" Target="../media/image154.png"/><Relationship Id="rId3" Type="http://schemas.openxmlformats.org/officeDocument/2006/relationships/image" Target="../media/image31.png"/><Relationship Id="rId21" Type="http://schemas.openxmlformats.org/officeDocument/2006/relationships/image" Target="../media/image349.png"/><Relationship Id="rId34" Type="http://schemas.openxmlformats.org/officeDocument/2006/relationships/image" Target="../media/image327.png"/><Relationship Id="rId7" Type="http://schemas.openxmlformats.org/officeDocument/2006/relationships/image" Target="../media/image36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5" Type="http://schemas.openxmlformats.org/officeDocument/2006/relationships/image" Target="../media/image108.png"/><Relationship Id="rId33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345.png"/><Relationship Id="rId20" Type="http://schemas.openxmlformats.org/officeDocument/2006/relationships/image" Target="../media/image348.png"/><Relationship Id="rId29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40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5" Type="http://schemas.openxmlformats.org/officeDocument/2006/relationships/image" Target="../media/image337.png"/><Relationship Id="rId15" Type="http://schemas.openxmlformats.org/officeDocument/2006/relationships/image" Target="../media/image344.png"/><Relationship Id="rId23" Type="http://schemas.openxmlformats.org/officeDocument/2006/relationships/image" Target="../media/image107.png"/><Relationship Id="rId28" Type="http://schemas.openxmlformats.org/officeDocument/2006/relationships/image" Target="../media/image114.png"/><Relationship Id="rId10" Type="http://schemas.openxmlformats.org/officeDocument/2006/relationships/image" Target="../media/image339.png"/><Relationship Id="rId19" Type="http://schemas.openxmlformats.org/officeDocument/2006/relationships/image" Target="../media/image347.png"/><Relationship Id="rId31" Type="http://schemas.openxmlformats.org/officeDocument/2006/relationships/image" Target="../media/image118.png"/><Relationship Id="rId4" Type="http://schemas.openxmlformats.org/officeDocument/2006/relationships/image" Target="../media/image32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106.png"/><Relationship Id="rId27" Type="http://schemas.openxmlformats.org/officeDocument/2006/relationships/image" Target="../media/image113.png"/><Relationship Id="rId30" Type="http://schemas.openxmlformats.org/officeDocument/2006/relationships/image" Target="../media/image29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5.png"/><Relationship Id="rId18" Type="http://schemas.openxmlformats.org/officeDocument/2006/relationships/image" Target="../media/image360.png"/><Relationship Id="rId26" Type="http://schemas.openxmlformats.org/officeDocument/2006/relationships/image" Target="../media/image113.png"/><Relationship Id="rId3" Type="http://schemas.openxmlformats.org/officeDocument/2006/relationships/image" Target="../media/image31.png"/><Relationship Id="rId21" Type="http://schemas.openxmlformats.org/officeDocument/2006/relationships/image" Target="../media/image106.png"/><Relationship Id="rId7" Type="http://schemas.openxmlformats.org/officeDocument/2006/relationships/image" Target="../media/image36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5" Type="http://schemas.openxmlformats.org/officeDocument/2006/relationships/image" Target="../media/image154.png"/><Relationship Id="rId2" Type="http://schemas.openxmlformats.org/officeDocument/2006/relationships/image" Target="../media/image1.png"/><Relationship Id="rId16" Type="http://schemas.openxmlformats.org/officeDocument/2006/relationships/image" Target="../media/image358.png"/><Relationship Id="rId20" Type="http://schemas.openxmlformats.org/officeDocument/2006/relationships/image" Target="../media/image316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53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5" Type="http://schemas.openxmlformats.org/officeDocument/2006/relationships/image" Target="../media/image350.png"/><Relationship Id="rId15" Type="http://schemas.openxmlformats.org/officeDocument/2006/relationships/image" Target="../media/image357.png"/><Relationship Id="rId23" Type="http://schemas.openxmlformats.org/officeDocument/2006/relationships/image" Target="../media/image109.png"/><Relationship Id="rId28" Type="http://schemas.openxmlformats.org/officeDocument/2006/relationships/image" Target="../media/image297.png"/><Relationship Id="rId10" Type="http://schemas.openxmlformats.org/officeDocument/2006/relationships/image" Target="../media/image352.png"/><Relationship Id="rId19" Type="http://schemas.openxmlformats.org/officeDocument/2006/relationships/image" Target="../media/image361.png"/><Relationship Id="rId31" Type="http://schemas.openxmlformats.org/officeDocument/2006/relationships/image" Target="../media/image119.png"/><Relationship Id="rId4" Type="http://schemas.openxmlformats.org/officeDocument/2006/relationships/image" Target="../media/image32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Relationship Id="rId22" Type="http://schemas.openxmlformats.org/officeDocument/2006/relationships/image" Target="../media/image107.png"/><Relationship Id="rId27" Type="http://schemas.openxmlformats.org/officeDocument/2006/relationships/image" Target="../media/image114.png"/><Relationship Id="rId30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113.png"/><Relationship Id="rId3" Type="http://schemas.openxmlformats.org/officeDocument/2006/relationships/image" Target="../media/image31.png"/><Relationship Id="rId21" Type="http://schemas.openxmlformats.org/officeDocument/2006/relationships/image" Target="../media/image106.png"/><Relationship Id="rId7" Type="http://schemas.openxmlformats.org/officeDocument/2006/relationships/image" Target="../media/image36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154.png"/><Relationship Id="rId2" Type="http://schemas.openxmlformats.org/officeDocument/2006/relationships/image" Target="../media/image1.png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65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5" Type="http://schemas.openxmlformats.org/officeDocument/2006/relationships/image" Target="../media/image362.png"/><Relationship Id="rId15" Type="http://schemas.openxmlformats.org/officeDocument/2006/relationships/image" Target="../media/image369.png"/><Relationship Id="rId23" Type="http://schemas.openxmlformats.org/officeDocument/2006/relationships/image" Target="../media/image109.png"/><Relationship Id="rId28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119.png"/><Relationship Id="rId4" Type="http://schemas.openxmlformats.org/officeDocument/2006/relationships/image" Target="../media/image32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107.png"/><Relationship Id="rId27" Type="http://schemas.openxmlformats.org/officeDocument/2006/relationships/image" Target="../media/image114.png"/><Relationship Id="rId30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2.png"/><Relationship Id="rId18" Type="http://schemas.openxmlformats.org/officeDocument/2006/relationships/image" Target="../media/image150.png"/><Relationship Id="rId26" Type="http://schemas.openxmlformats.org/officeDocument/2006/relationships/image" Target="../media/image114.png"/><Relationship Id="rId3" Type="http://schemas.openxmlformats.org/officeDocument/2006/relationships/image" Target="../media/image31.png"/><Relationship Id="rId21" Type="http://schemas.openxmlformats.org/officeDocument/2006/relationships/image" Target="../media/image107.png"/><Relationship Id="rId7" Type="http://schemas.openxmlformats.org/officeDocument/2006/relationships/image" Target="../media/image377.png"/><Relationship Id="rId12" Type="http://schemas.openxmlformats.org/officeDocument/2006/relationships/image" Target="../media/image381.png"/><Relationship Id="rId17" Type="http://schemas.openxmlformats.org/officeDocument/2006/relationships/image" Target="../media/image36.png"/><Relationship Id="rId25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385.png"/><Relationship Id="rId20" Type="http://schemas.openxmlformats.org/officeDocument/2006/relationships/image" Target="../media/image106.png"/><Relationship Id="rId29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1" Type="http://schemas.openxmlformats.org/officeDocument/2006/relationships/image" Target="../media/image39.png"/><Relationship Id="rId24" Type="http://schemas.openxmlformats.org/officeDocument/2006/relationships/image" Target="../media/image154.png"/><Relationship Id="rId5" Type="http://schemas.openxmlformats.org/officeDocument/2006/relationships/image" Target="../media/image375.png"/><Relationship Id="rId15" Type="http://schemas.openxmlformats.org/officeDocument/2006/relationships/image" Target="../media/image384.png"/><Relationship Id="rId23" Type="http://schemas.openxmlformats.org/officeDocument/2006/relationships/image" Target="../media/image108.png"/><Relationship Id="rId28" Type="http://schemas.openxmlformats.org/officeDocument/2006/relationships/image" Target="../media/image386.png"/><Relationship Id="rId10" Type="http://schemas.openxmlformats.org/officeDocument/2006/relationships/image" Target="../media/image380.png"/><Relationship Id="rId19" Type="http://schemas.openxmlformats.org/officeDocument/2006/relationships/image" Target="../media/image365.png"/><Relationship Id="rId31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379.png"/><Relationship Id="rId14" Type="http://schemas.openxmlformats.org/officeDocument/2006/relationships/image" Target="../media/image383.png"/><Relationship Id="rId22" Type="http://schemas.openxmlformats.org/officeDocument/2006/relationships/image" Target="../media/image109.png"/><Relationship Id="rId27" Type="http://schemas.openxmlformats.org/officeDocument/2006/relationships/image" Target="../media/image297.png"/><Relationship Id="rId30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108.png"/><Relationship Id="rId18" Type="http://schemas.openxmlformats.org/officeDocument/2006/relationships/image" Target="../media/image386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39.png"/><Relationship Id="rId12" Type="http://schemas.openxmlformats.org/officeDocument/2006/relationships/image" Target="../media/image109.png"/><Relationship Id="rId17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11" Type="http://schemas.openxmlformats.org/officeDocument/2006/relationships/image" Target="../media/image107.png"/><Relationship Id="rId24" Type="http://schemas.openxmlformats.org/officeDocument/2006/relationships/image" Target="../media/image354.png"/><Relationship Id="rId5" Type="http://schemas.openxmlformats.org/officeDocument/2006/relationships/image" Target="../media/image388.png"/><Relationship Id="rId15" Type="http://schemas.openxmlformats.org/officeDocument/2006/relationships/image" Target="../media/image113.png"/><Relationship Id="rId23" Type="http://schemas.openxmlformats.org/officeDocument/2006/relationships/image" Target="../media/image150.png"/><Relationship Id="rId10" Type="http://schemas.openxmlformats.org/officeDocument/2006/relationships/image" Target="../media/image106.png"/><Relationship Id="rId19" Type="http://schemas.openxmlformats.org/officeDocument/2006/relationships/image" Target="../media/image387.png"/><Relationship Id="rId4" Type="http://schemas.openxmlformats.org/officeDocument/2006/relationships/image" Target="../media/image32.png"/><Relationship Id="rId9" Type="http://schemas.openxmlformats.org/officeDocument/2006/relationships/image" Target="../media/image391.png"/><Relationship Id="rId14" Type="http://schemas.openxmlformats.org/officeDocument/2006/relationships/image" Target="../media/image154.png"/><Relationship Id="rId2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108.png"/><Relationship Id="rId18" Type="http://schemas.openxmlformats.org/officeDocument/2006/relationships/image" Target="../media/image386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39.png"/><Relationship Id="rId12" Type="http://schemas.openxmlformats.org/officeDocument/2006/relationships/image" Target="../media/image109.png"/><Relationship Id="rId17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image" Target="../media/image107.png"/><Relationship Id="rId24" Type="http://schemas.openxmlformats.org/officeDocument/2006/relationships/image" Target="../media/image354.png"/><Relationship Id="rId5" Type="http://schemas.openxmlformats.org/officeDocument/2006/relationships/image" Target="../media/image392.png"/><Relationship Id="rId15" Type="http://schemas.openxmlformats.org/officeDocument/2006/relationships/image" Target="../media/image113.png"/><Relationship Id="rId23" Type="http://schemas.openxmlformats.org/officeDocument/2006/relationships/image" Target="../media/image150.png"/><Relationship Id="rId10" Type="http://schemas.openxmlformats.org/officeDocument/2006/relationships/image" Target="../media/image106.png"/><Relationship Id="rId19" Type="http://schemas.openxmlformats.org/officeDocument/2006/relationships/image" Target="../media/image387.png"/><Relationship Id="rId4" Type="http://schemas.openxmlformats.org/officeDocument/2006/relationships/image" Target="../media/image32.png"/><Relationship Id="rId9" Type="http://schemas.openxmlformats.org/officeDocument/2006/relationships/image" Target="../media/image391.png"/><Relationship Id="rId14" Type="http://schemas.openxmlformats.org/officeDocument/2006/relationships/image" Target="../media/image154.png"/><Relationship Id="rId2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108.png"/><Relationship Id="rId18" Type="http://schemas.openxmlformats.org/officeDocument/2006/relationships/image" Target="../media/image386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39.png"/><Relationship Id="rId12" Type="http://schemas.openxmlformats.org/officeDocument/2006/relationships/image" Target="../media/image109.png"/><Relationship Id="rId17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image" Target="../media/image107.png"/><Relationship Id="rId24" Type="http://schemas.openxmlformats.org/officeDocument/2006/relationships/image" Target="../media/image354.png"/><Relationship Id="rId5" Type="http://schemas.openxmlformats.org/officeDocument/2006/relationships/image" Target="../media/image395.png"/><Relationship Id="rId15" Type="http://schemas.openxmlformats.org/officeDocument/2006/relationships/image" Target="../media/image113.png"/><Relationship Id="rId23" Type="http://schemas.openxmlformats.org/officeDocument/2006/relationships/image" Target="../media/image150.png"/><Relationship Id="rId10" Type="http://schemas.openxmlformats.org/officeDocument/2006/relationships/image" Target="../media/image106.png"/><Relationship Id="rId19" Type="http://schemas.openxmlformats.org/officeDocument/2006/relationships/image" Target="../media/image387.png"/><Relationship Id="rId4" Type="http://schemas.openxmlformats.org/officeDocument/2006/relationships/image" Target="../media/image32.png"/><Relationship Id="rId9" Type="http://schemas.openxmlformats.org/officeDocument/2006/relationships/image" Target="../media/image391.png"/><Relationship Id="rId14" Type="http://schemas.openxmlformats.org/officeDocument/2006/relationships/image" Target="../media/image154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26" Type="http://schemas.openxmlformats.org/officeDocument/2006/relationships/image" Target="../media/image107.png"/><Relationship Id="rId3" Type="http://schemas.openxmlformats.org/officeDocument/2006/relationships/image" Target="../media/image31.png"/><Relationship Id="rId21" Type="http://schemas.openxmlformats.org/officeDocument/2006/relationships/image" Target="../media/image408.png"/><Relationship Id="rId34" Type="http://schemas.openxmlformats.org/officeDocument/2006/relationships/image" Target="../media/image387.png"/><Relationship Id="rId7" Type="http://schemas.openxmlformats.org/officeDocument/2006/relationships/image" Target="../media/image39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106.png"/><Relationship Id="rId33" Type="http://schemas.openxmlformats.org/officeDocument/2006/relationships/image" Target="../media/image386.png"/><Relationship Id="rId38" Type="http://schemas.openxmlformats.org/officeDocument/2006/relationships/image" Target="../media/image150.png"/><Relationship Id="rId2" Type="http://schemas.openxmlformats.org/officeDocument/2006/relationships/image" Target="../media/image1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image" Target="../media/image398.png"/><Relationship Id="rId24" Type="http://schemas.openxmlformats.org/officeDocument/2006/relationships/image" Target="../media/image411.png"/><Relationship Id="rId32" Type="http://schemas.openxmlformats.org/officeDocument/2006/relationships/image" Target="../media/image297.png"/><Relationship Id="rId37" Type="http://schemas.openxmlformats.org/officeDocument/2006/relationships/image" Target="../media/image36.png"/><Relationship Id="rId5" Type="http://schemas.openxmlformats.org/officeDocument/2006/relationships/image" Target="../media/image395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28" Type="http://schemas.openxmlformats.org/officeDocument/2006/relationships/image" Target="../media/image108.png"/><Relationship Id="rId36" Type="http://schemas.openxmlformats.org/officeDocument/2006/relationships/image" Target="../media/image115.png"/><Relationship Id="rId10" Type="http://schemas.openxmlformats.org/officeDocument/2006/relationships/image" Target="../media/image259.png"/><Relationship Id="rId19" Type="http://schemas.openxmlformats.org/officeDocument/2006/relationships/image" Target="../media/image406.png"/><Relationship Id="rId31" Type="http://schemas.openxmlformats.org/officeDocument/2006/relationships/image" Target="../media/image114.png"/><Relationship Id="rId4" Type="http://schemas.openxmlformats.org/officeDocument/2006/relationships/image" Target="../media/image32.png"/><Relationship Id="rId9" Type="http://schemas.openxmlformats.org/officeDocument/2006/relationships/image" Target="../media/image391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109.png"/><Relationship Id="rId30" Type="http://schemas.openxmlformats.org/officeDocument/2006/relationships/image" Target="../media/image113.png"/><Relationship Id="rId35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18" Type="http://schemas.openxmlformats.org/officeDocument/2006/relationships/image" Target="../media/image424.png"/><Relationship Id="rId26" Type="http://schemas.openxmlformats.org/officeDocument/2006/relationships/image" Target="../media/image113.png"/><Relationship Id="rId3" Type="http://schemas.openxmlformats.org/officeDocument/2006/relationships/image" Target="../media/image31.png"/><Relationship Id="rId21" Type="http://schemas.openxmlformats.org/officeDocument/2006/relationships/image" Target="../media/image106.png"/><Relationship Id="rId34" Type="http://schemas.openxmlformats.org/officeDocument/2006/relationships/image" Target="../media/image15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5" Type="http://schemas.openxmlformats.org/officeDocument/2006/relationships/image" Target="../media/image154.png"/><Relationship Id="rId33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422.png"/><Relationship Id="rId20" Type="http://schemas.openxmlformats.org/officeDocument/2006/relationships/image" Target="../media/image426.png"/><Relationship Id="rId29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17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5" Type="http://schemas.openxmlformats.org/officeDocument/2006/relationships/image" Target="../media/image412.png"/><Relationship Id="rId15" Type="http://schemas.openxmlformats.org/officeDocument/2006/relationships/image" Target="../media/image421.png"/><Relationship Id="rId23" Type="http://schemas.openxmlformats.org/officeDocument/2006/relationships/image" Target="../media/image109.png"/><Relationship Id="rId28" Type="http://schemas.openxmlformats.org/officeDocument/2006/relationships/image" Target="../media/image297.png"/><Relationship Id="rId10" Type="http://schemas.openxmlformats.org/officeDocument/2006/relationships/image" Target="../media/image416.png"/><Relationship Id="rId19" Type="http://schemas.openxmlformats.org/officeDocument/2006/relationships/image" Target="../media/image425.png"/><Relationship Id="rId31" Type="http://schemas.openxmlformats.org/officeDocument/2006/relationships/image" Target="../media/image119.png"/><Relationship Id="rId4" Type="http://schemas.openxmlformats.org/officeDocument/2006/relationships/image" Target="../media/image32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Relationship Id="rId22" Type="http://schemas.openxmlformats.org/officeDocument/2006/relationships/image" Target="../media/image107.png"/><Relationship Id="rId27" Type="http://schemas.openxmlformats.org/officeDocument/2006/relationships/image" Target="../media/image114.png"/><Relationship Id="rId30" Type="http://schemas.openxmlformats.org/officeDocument/2006/relationships/image" Target="../media/image3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3.png"/><Relationship Id="rId18" Type="http://schemas.openxmlformats.org/officeDocument/2006/relationships/image" Target="../media/image119.png"/><Relationship Id="rId3" Type="http://schemas.openxmlformats.org/officeDocument/2006/relationships/image" Target="../media/image31.png"/><Relationship Id="rId21" Type="http://schemas.openxmlformats.org/officeDocument/2006/relationships/image" Target="../media/image150.png"/><Relationship Id="rId7" Type="http://schemas.openxmlformats.org/officeDocument/2006/relationships/image" Target="../media/image428.png"/><Relationship Id="rId12" Type="http://schemas.openxmlformats.org/officeDocument/2006/relationships/image" Target="../media/image154.png"/><Relationship Id="rId17" Type="http://schemas.openxmlformats.org/officeDocument/2006/relationships/image" Target="../media/image387.png"/><Relationship Id="rId2" Type="http://schemas.openxmlformats.org/officeDocument/2006/relationships/image" Target="../media/image1.png"/><Relationship Id="rId16" Type="http://schemas.openxmlformats.org/officeDocument/2006/relationships/image" Target="../media/image386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08.png"/><Relationship Id="rId5" Type="http://schemas.openxmlformats.org/officeDocument/2006/relationships/image" Target="../media/image427.png"/><Relationship Id="rId15" Type="http://schemas.openxmlformats.org/officeDocument/2006/relationships/image" Target="../media/image297.png"/><Relationship Id="rId10" Type="http://schemas.openxmlformats.org/officeDocument/2006/relationships/image" Target="../media/image109.png"/><Relationship Id="rId19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08.png"/><Relationship Id="rId18" Type="http://schemas.openxmlformats.org/officeDocument/2006/relationships/image" Target="../media/image386.png"/><Relationship Id="rId3" Type="http://schemas.openxmlformats.org/officeDocument/2006/relationships/image" Target="../media/image31.png"/><Relationship Id="rId21" Type="http://schemas.openxmlformats.org/officeDocument/2006/relationships/image" Target="../media/image115.png"/><Relationship Id="rId7" Type="http://schemas.openxmlformats.org/officeDocument/2006/relationships/image" Target="../media/image150.png"/><Relationship Id="rId12" Type="http://schemas.openxmlformats.org/officeDocument/2006/relationships/image" Target="../media/image109.png"/><Relationship Id="rId17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7.png"/><Relationship Id="rId5" Type="http://schemas.openxmlformats.org/officeDocument/2006/relationships/image" Target="../media/image427.png"/><Relationship Id="rId15" Type="http://schemas.openxmlformats.org/officeDocument/2006/relationships/image" Target="../media/image113.png"/><Relationship Id="rId10" Type="http://schemas.openxmlformats.org/officeDocument/2006/relationships/image" Target="../media/image106.png"/><Relationship Id="rId19" Type="http://schemas.openxmlformats.org/officeDocument/2006/relationships/image" Target="../media/image387.png"/><Relationship Id="rId4" Type="http://schemas.openxmlformats.org/officeDocument/2006/relationships/image" Target="../media/image32.png"/><Relationship Id="rId9" Type="http://schemas.openxmlformats.org/officeDocument/2006/relationships/image" Target="../media/image429.png"/><Relationship Id="rId1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54.png"/><Relationship Id="rId18" Type="http://schemas.openxmlformats.org/officeDocument/2006/relationships/image" Target="../media/image433.png"/><Relationship Id="rId3" Type="http://schemas.openxmlformats.org/officeDocument/2006/relationships/image" Target="../media/image31.png"/><Relationship Id="rId21" Type="http://schemas.openxmlformats.org/officeDocument/2006/relationships/image" Target="../media/image435.png"/><Relationship Id="rId7" Type="http://schemas.openxmlformats.org/officeDocument/2006/relationships/image" Target="../media/image432.png"/><Relationship Id="rId12" Type="http://schemas.openxmlformats.org/officeDocument/2006/relationships/image" Target="../media/image108.png"/><Relationship Id="rId17" Type="http://schemas.openxmlformats.org/officeDocument/2006/relationships/image" Target="../media/image386.png"/><Relationship Id="rId2" Type="http://schemas.openxmlformats.org/officeDocument/2006/relationships/image" Target="../media/image1.png"/><Relationship Id="rId16" Type="http://schemas.openxmlformats.org/officeDocument/2006/relationships/image" Target="../media/image297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9.png"/><Relationship Id="rId5" Type="http://schemas.openxmlformats.org/officeDocument/2006/relationships/image" Target="../media/image431.png"/><Relationship Id="rId15" Type="http://schemas.openxmlformats.org/officeDocument/2006/relationships/image" Target="../media/image114.png"/><Relationship Id="rId10" Type="http://schemas.openxmlformats.org/officeDocument/2006/relationships/image" Target="../media/image107.png"/><Relationship Id="rId19" Type="http://schemas.openxmlformats.org/officeDocument/2006/relationships/image" Target="../media/image434.png"/><Relationship Id="rId4" Type="http://schemas.openxmlformats.org/officeDocument/2006/relationships/image" Target="../media/image32.png"/><Relationship Id="rId9" Type="http://schemas.openxmlformats.org/officeDocument/2006/relationships/image" Target="../media/image106.png"/><Relationship Id="rId1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3.png"/><Relationship Id="rId18" Type="http://schemas.openxmlformats.org/officeDocument/2006/relationships/image" Target="../media/image434.png"/><Relationship Id="rId3" Type="http://schemas.openxmlformats.org/officeDocument/2006/relationships/image" Target="../media/image31.png"/><Relationship Id="rId21" Type="http://schemas.openxmlformats.org/officeDocument/2006/relationships/image" Target="../media/image436.png"/><Relationship Id="rId7" Type="http://schemas.openxmlformats.org/officeDocument/2006/relationships/image" Target="../media/image39.png"/><Relationship Id="rId12" Type="http://schemas.openxmlformats.org/officeDocument/2006/relationships/image" Target="../media/image154.png"/><Relationship Id="rId17" Type="http://schemas.openxmlformats.org/officeDocument/2006/relationships/image" Target="../media/image433.png"/><Relationship Id="rId2" Type="http://schemas.openxmlformats.org/officeDocument/2006/relationships/image" Target="../media/image1.png"/><Relationship Id="rId16" Type="http://schemas.openxmlformats.org/officeDocument/2006/relationships/image" Target="../media/image386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11" Type="http://schemas.openxmlformats.org/officeDocument/2006/relationships/image" Target="../media/image108.png"/><Relationship Id="rId5" Type="http://schemas.openxmlformats.org/officeDocument/2006/relationships/image" Target="../media/image36.png"/><Relationship Id="rId15" Type="http://schemas.openxmlformats.org/officeDocument/2006/relationships/image" Target="../media/image297.png"/><Relationship Id="rId10" Type="http://schemas.openxmlformats.org/officeDocument/2006/relationships/image" Target="../media/image109.png"/><Relationship Id="rId19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14.png"/><Relationship Id="rId22" Type="http://schemas.openxmlformats.org/officeDocument/2006/relationships/image" Target="../media/image4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3.png"/><Relationship Id="rId18" Type="http://schemas.openxmlformats.org/officeDocument/2006/relationships/image" Target="../media/image434.png"/><Relationship Id="rId3" Type="http://schemas.openxmlformats.org/officeDocument/2006/relationships/image" Target="../media/image31.png"/><Relationship Id="rId21" Type="http://schemas.openxmlformats.org/officeDocument/2006/relationships/image" Target="../media/image438.png"/><Relationship Id="rId7" Type="http://schemas.openxmlformats.org/officeDocument/2006/relationships/image" Target="../media/image39.png"/><Relationship Id="rId12" Type="http://schemas.openxmlformats.org/officeDocument/2006/relationships/image" Target="../media/image154.png"/><Relationship Id="rId17" Type="http://schemas.openxmlformats.org/officeDocument/2006/relationships/image" Target="../media/image433.png"/><Relationship Id="rId2" Type="http://schemas.openxmlformats.org/officeDocument/2006/relationships/image" Target="../media/image1.png"/><Relationship Id="rId16" Type="http://schemas.openxmlformats.org/officeDocument/2006/relationships/image" Target="../media/image386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11" Type="http://schemas.openxmlformats.org/officeDocument/2006/relationships/image" Target="../media/image108.png"/><Relationship Id="rId5" Type="http://schemas.openxmlformats.org/officeDocument/2006/relationships/image" Target="../media/image36.png"/><Relationship Id="rId15" Type="http://schemas.openxmlformats.org/officeDocument/2006/relationships/image" Target="../media/image297.png"/><Relationship Id="rId10" Type="http://schemas.openxmlformats.org/officeDocument/2006/relationships/image" Target="../media/image109.png"/><Relationship Id="rId19" Type="http://schemas.openxmlformats.org/officeDocument/2006/relationships/image" Target="../media/image115.png"/><Relationship Id="rId4" Type="http://schemas.openxmlformats.org/officeDocument/2006/relationships/image" Target="../media/image32.png"/><Relationship Id="rId9" Type="http://schemas.openxmlformats.org/officeDocument/2006/relationships/image" Target="../media/image107.png"/><Relationship Id="rId1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4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4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9.png"/><Relationship Id="rId3" Type="http://schemas.openxmlformats.org/officeDocument/2006/relationships/image" Target="../media/image31.png"/><Relationship Id="rId21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0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Relationship Id="rId14" Type="http://schemas.openxmlformats.org/officeDocument/2006/relationships/image" Target="../media/image39.png"/><Relationship Id="rId22" Type="http://schemas.openxmlformats.org/officeDocument/2006/relationships/image" Target="../media/image6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450.png"/><Relationship Id="rId3" Type="http://schemas.openxmlformats.org/officeDocument/2006/relationships/image" Target="../media/image31.png"/><Relationship Id="rId7" Type="http://schemas.openxmlformats.org/officeDocument/2006/relationships/image" Target="../media/image447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6.png"/><Relationship Id="rId11" Type="http://schemas.openxmlformats.org/officeDocument/2006/relationships/image" Target="../media/image449.png"/><Relationship Id="rId5" Type="http://schemas.openxmlformats.org/officeDocument/2006/relationships/image" Target="../media/image445.png"/><Relationship Id="rId15" Type="http://schemas.openxmlformats.org/officeDocument/2006/relationships/image" Target="../media/image452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48.png"/><Relationship Id="rId14" Type="http://schemas.openxmlformats.org/officeDocument/2006/relationships/image" Target="../media/image45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455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5" Type="http://schemas.openxmlformats.org/officeDocument/2006/relationships/image" Target="../media/image449.png"/><Relationship Id="rId10" Type="http://schemas.openxmlformats.org/officeDocument/2006/relationships/image" Target="../media/image458.png"/><Relationship Id="rId4" Type="http://schemas.openxmlformats.org/officeDocument/2006/relationships/image" Target="../media/image32.png"/><Relationship Id="rId9" Type="http://schemas.openxmlformats.org/officeDocument/2006/relationships/image" Target="../media/image457.png"/><Relationship Id="rId14" Type="http://schemas.openxmlformats.org/officeDocument/2006/relationships/image" Target="../media/image4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463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5" Type="http://schemas.openxmlformats.org/officeDocument/2006/relationships/image" Target="../media/image449.png"/><Relationship Id="rId10" Type="http://schemas.openxmlformats.org/officeDocument/2006/relationships/image" Target="../media/image466.png"/><Relationship Id="rId4" Type="http://schemas.openxmlformats.org/officeDocument/2006/relationships/image" Target="../media/image32.png"/><Relationship Id="rId9" Type="http://schemas.openxmlformats.org/officeDocument/2006/relationships/image" Target="../media/image465.png"/><Relationship Id="rId14" Type="http://schemas.openxmlformats.org/officeDocument/2006/relationships/image" Target="../media/image4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74.png"/><Relationship Id="rId17" Type="http://schemas.openxmlformats.org/officeDocument/2006/relationships/image" Target="../media/image479.png"/><Relationship Id="rId2" Type="http://schemas.openxmlformats.org/officeDocument/2006/relationships/image" Target="../media/image1.png"/><Relationship Id="rId16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11" Type="http://schemas.openxmlformats.org/officeDocument/2006/relationships/image" Target="../media/image473.png"/><Relationship Id="rId5" Type="http://schemas.openxmlformats.org/officeDocument/2006/relationships/image" Target="../media/image470.png"/><Relationship Id="rId15" Type="http://schemas.openxmlformats.org/officeDocument/2006/relationships/image" Target="../media/image477.png"/><Relationship Id="rId10" Type="http://schemas.openxmlformats.org/officeDocument/2006/relationships/image" Target="../media/image192.png"/><Relationship Id="rId4" Type="http://schemas.openxmlformats.org/officeDocument/2006/relationships/image" Target="../media/image32.png"/><Relationship Id="rId9" Type="http://schemas.openxmlformats.org/officeDocument/2006/relationships/image" Target="../media/image191.png"/><Relationship Id="rId14" Type="http://schemas.openxmlformats.org/officeDocument/2006/relationships/image" Target="../media/image4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71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73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9.png"/><Relationship Id="rId5" Type="http://schemas.openxmlformats.org/officeDocument/2006/relationships/image" Target="../media/image5.png"/><Relationship Id="rId10" Type="http://schemas.openxmlformats.org/officeDocument/2006/relationships/image" Target="../media/image78.png"/><Relationship Id="rId4" Type="http://schemas.openxmlformats.org/officeDocument/2006/relationships/image" Target="../media/image32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-177800"/>
            <a:ext cx="18542000" cy="699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-177800"/>
            <a:ext cx="18542000" cy="699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7708900"/>
            <a:ext cx="8636000" cy="331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444500"/>
            <a:ext cx="65659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3937000"/>
            <a:ext cx="17208500" cy="332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5803900"/>
            <a:ext cx="118364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175000"/>
            <a:ext cx="42926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3400" y="1409700"/>
            <a:ext cx="4597400" cy="351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1117600"/>
            <a:ext cx="5626100" cy="222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00" y="4140200"/>
            <a:ext cx="1203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0200" y="7378700"/>
            <a:ext cx="11239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4681200" y="5676900"/>
            <a:ext cx="34671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4584700" y="6946900"/>
            <a:ext cx="13589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2300" y="40513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41500" y="40640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90900" y="72898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7500" y="40640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64900" y="40640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27400" y="4686300"/>
            <a:ext cx="2806700" cy="139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02400" y="4711700"/>
            <a:ext cx="31115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67900" y="4724400"/>
            <a:ext cx="3098800" cy="1270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93700" y="4699000"/>
            <a:ext cx="31623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46300" y="7874000"/>
            <a:ext cx="2921000" cy="139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5100" y="72898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17300" y="7874000"/>
            <a:ext cx="31623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93100" y="7912100"/>
            <a:ext cx="29718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07000" y="7874000"/>
            <a:ext cx="28448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8100" y="7289800"/>
            <a:ext cx="6350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50400" y="7289800"/>
            <a:ext cx="635000" cy="635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100" y="2298700"/>
            <a:ext cx="4533900" cy="1219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87700"/>
            <a:ext cx="12915900" cy="641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200" y="4737100"/>
            <a:ext cx="6464300" cy="3213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0" y="3162300"/>
            <a:ext cx="13233400" cy="651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700" y="4737100"/>
            <a:ext cx="6616700" cy="3251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8280400"/>
            <a:ext cx="12915900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3200" y="8763000"/>
            <a:ext cx="6464300" cy="1028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5000" y="7632700"/>
            <a:ext cx="12344400" cy="306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0300" y="8356600"/>
            <a:ext cx="61722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4300" y="2705100"/>
            <a:ext cx="3467100" cy="215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48100" y="1270000"/>
            <a:ext cx="3441700" cy="1155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98900" y="2400300"/>
            <a:ext cx="8928100" cy="2705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533400" y="1409700"/>
            <a:ext cx="4597400" cy="35179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4343400"/>
            <a:ext cx="31242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270000"/>
            <a:ext cx="34417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00" y="3962400"/>
            <a:ext cx="3365500" cy="252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104900"/>
            <a:ext cx="10248900" cy="638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2654300"/>
            <a:ext cx="5118100" cy="320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68200" y="1130300"/>
            <a:ext cx="7467600" cy="631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84300" y="2667000"/>
            <a:ext cx="3733800" cy="316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533400" y="1409700"/>
            <a:ext cx="4597400" cy="3517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99200" y="5346700"/>
            <a:ext cx="9842500" cy="6083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12200" y="6819900"/>
            <a:ext cx="4914900" cy="3048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06300" y="5346700"/>
            <a:ext cx="7454900" cy="608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122400" y="6819900"/>
            <a:ext cx="3733800" cy="3048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51300" y="7747000"/>
            <a:ext cx="3556000" cy="215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5448300" y="6299200"/>
            <a:ext cx="584200" cy="571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51300" y="7340600"/>
            <a:ext cx="3670300" cy="1968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09000" y="1981200"/>
            <a:ext cx="2019300" cy="825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85200" y="6121400"/>
            <a:ext cx="1485900" cy="787400"/>
          </a:xfrm>
          <a:prstGeom prst="rect">
            <a:avLst/>
          </a:prstGeom>
        </p:spPr>
      </p:pic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-12700"/>
            <a:ext cx="15455900" cy="922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0" y="2222500"/>
            <a:ext cx="7721600" cy="461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1295400"/>
            <a:ext cx="17957800" cy="807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4900" y="3251200"/>
            <a:ext cx="8978900" cy="4038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0" y="1841500"/>
            <a:ext cx="13931900" cy="971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0100" y="4191000"/>
            <a:ext cx="6972300" cy="4851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7900" y="4800600"/>
            <a:ext cx="6299200" cy="486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2700" y="3759200"/>
            <a:ext cx="17653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8100" y="1270000"/>
            <a:ext cx="34417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4600" y="3365500"/>
            <a:ext cx="3975100" cy="367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0" y="7035800"/>
            <a:ext cx="4114800" cy="220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533400" y="1409700"/>
            <a:ext cx="4597400" cy="3517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136900"/>
            <a:ext cx="34290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1270000"/>
            <a:ext cx="33909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2730500"/>
            <a:ext cx="38227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3937000"/>
            <a:ext cx="14439900" cy="2451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1700" y="7251700"/>
            <a:ext cx="14439900" cy="204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533400" y="1409700"/>
            <a:ext cx="4597400" cy="3517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1308100"/>
            <a:ext cx="16764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800" y="2438400"/>
            <a:ext cx="28448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7800" y="8686800"/>
            <a:ext cx="21844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0" y="2108200"/>
            <a:ext cx="8763000" cy="241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0" y="5892800"/>
            <a:ext cx="8915400" cy="2451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600" y="3035300"/>
            <a:ext cx="21107400" cy="3644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83200" y="3860800"/>
            <a:ext cx="10553700" cy="1828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69000" y="5994400"/>
            <a:ext cx="6515100" cy="2413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88600" y="6070600"/>
            <a:ext cx="342900" cy="33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99700" y="3860800"/>
            <a:ext cx="914400" cy="406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07700" y="4737100"/>
            <a:ext cx="914400" cy="406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1700" y="5029200"/>
            <a:ext cx="914400" cy="406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12800" y="4152900"/>
            <a:ext cx="889000" cy="368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525500" y="4470400"/>
            <a:ext cx="889000" cy="355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5700" y="7797800"/>
            <a:ext cx="17018000" cy="3162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44000" y="8521700"/>
            <a:ext cx="8509000" cy="1574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25900" y="8331200"/>
            <a:ext cx="5067300" cy="2413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1308100"/>
            <a:ext cx="68961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900" y="2527300"/>
            <a:ext cx="1130300" cy="228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1600" y="2921000"/>
            <a:ext cx="9575800" cy="158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9200" y="2197100"/>
            <a:ext cx="1308100" cy="1384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71900" y="6705600"/>
            <a:ext cx="838200" cy="228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11600" y="4610100"/>
            <a:ext cx="9575800" cy="1638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11600" y="7112000"/>
            <a:ext cx="9575800" cy="1358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11600" y="8623300"/>
            <a:ext cx="9575800" cy="1473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750800" y="3708400"/>
            <a:ext cx="749300" cy="34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750800" y="4127500"/>
            <a:ext cx="749300" cy="342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79100" y="3683000"/>
            <a:ext cx="419100" cy="812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01000" y="3657600"/>
            <a:ext cx="419100" cy="850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21300" y="3683000"/>
            <a:ext cx="419100" cy="812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67700" y="7404100"/>
            <a:ext cx="660400" cy="381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01000" y="7747000"/>
            <a:ext cx="1892300" cy="381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97800" y="8089900"/>
            <a:ext cx="2019300" cy="381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55200" y="7734300"/>
            <a:ext cx="254000" cy="381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59200" y="6362700"/>
            <a:ext cx="1003300" cy="1384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639800" y="3225800"/>
            <a:ext cx="4241800" cy="3022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639800" y="7493000"/>
            <a:ext cx="4267200" cy="26035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2273300"/>
            <a:ext cx="132207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900" y="2413000"/>
            <a:ext cx="111506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1308100"/>
            <a:ext cx="30353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4370197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6832600" y="5753100"/>
            <a:ext cx="23241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0" y="4851400"/>
            <a:ext cx="3124200" cy="21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96300" y="4851400"/>
            <a:ext cx="3124200" cy="215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82600" y="4851400"/>
            <a:ext cx="2730500" cy="2159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370197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1506200" y="5740400"/>
            <a:ext cx="2362200" cy="38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83600" y="7099300"/>
            <a:ext cx="7924800" cy="2921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76600" y="4368800"/>
            <a:ext cx="4711700" cy="2705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34400" y="8851900"/>
            <a:ext cx="7785100" cy="558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93200" y="3035300"/>
            <a:ext cx="317500" cy="31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53100" y="5638800"/>
            <a:ext cx="228600" cy="215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17900" y="4495800"/>
            <a:ext cx="4368800" cy="256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58200" y="4521200"/>
            <a:ext cx="3975100" cy="2527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220700" y="4533900"/>
            <a:ext cx="4749800" cy="2959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67200" y="9296400"/>
            <a:ext cx="4292600" cy="1143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94100" y="7035800"/>
            <a:ext cx="4191000" cy="8128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308100"/>
            <a:ext cx="30353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0" y="2438400"/>
            <a:ext cx="45720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72500" y="2692400"/>
            <a:ext cx="7543800" cy="1917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97300" y="2095500"/>
            <a:ext cx="11366500" cy="378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4500" y="2768600"/>
            <a:ext cx="8191500" cy="1930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5956300"/>
            <a:ext cx="13144500" cy="4114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270000"/>
            <a:ext cx="26543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97400" y="4711700"/>
            <a:ext cx="12166600" cy="170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3073400"/>
            <a:ext cx="47117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7400" y="7886700"/>
            <a:ext cx="12166600" cy="191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98900" y="1968500"/>
            <a:ext cx="8940800" cy="762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400" y="2743200"/>
            <a:ext cx="8991600" cy="6121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89500" y="4787900"/>
            <a:ext cx="115316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89500" y="8102600"/>
            <a:ext cx="115697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78500" y="3543300"/>
            <a:ext cx="6934200" cy="1231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08900" y="6819900"/>
            <a:ext cx="6121400" cy="1231900"/>
          </a:xfrm>
          <a:prstGeom prst="rect">
            <a:avLst/>
          </a:prstGeom>
        </p:spPr>
      </p:pic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500"/>
            <a:ext cx="18288000" cy="577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5003800"/>
            <a:ext cx="13931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362700"/>
            <a:ext cx="5245100" cy="2654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7683500"/>
            <a:ext cx="4572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900" y="6731000"/>
            <a:ext cx="1765300" cy="952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6832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47800" y="68326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6743700"/>
            <a:ext cx="8001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6300" y="7912100"/>
            <a:ext cx="2362200" cy="1422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7975600"/>
            <a:ext cx="5715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47800" y="7988300"/>
            <a:ext cx="5715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7899400"/>
            <a:ext cx="8001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6362700"/>
            <a:ext cx="5245100" cy="2654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7683500"/>
            <a:ext cx="4572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0" y="6769100"/>
            <a:ext cx="2362200" cy="1422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800" y="68326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7048500" y="6832600"/>
            <a:ext cx="5715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5000" y="6756400"/>
            <a:ext cx="8001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0" y="7912100"/>
            <a:ext cx="2349500" cy="1422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800" y="79756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7048500" y="79883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000" y="7899400"/>
            <a:ext cx="787400" cy="81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500" y="6362700"/>
            <a:ext cx="5245100" cy="2654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700" y="7683500"/>
            <a:ext cx="4572000" cy="12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47700" y="6781800"/>
            <a:ext cx="1739900" cy="1422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6500" y="6832600"/>
            <a:ext cx="571500" cy="571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2649200" y="6832600"/>
            <a:ext cx="5715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0" y="6743700"/>
            <a:ext cx="812800" cy="812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47700" y="7912100"/>
            <a:ext cx="3441700" cy="14224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6500" y="7975600"/>
            <a:ext cx="571500" cy="571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2649200" y="7988300"/>
            <a:ext cx="571500" cy="571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85700" y="7899400"/>
            <a:ext cx="787400" cy="800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0600" y="1600200"/>
            <a:ext cx="11264900" cy="3517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600" y="622300"/>
            <a:ext cx="4470400" cy="850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28100" y="419100"/>
            <a:ext cx="12522200" cy="85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270000"/>
            <a:ext cx="26543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97400" y="4711700"/>
            <a:ext cx="12166600" cy="170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3073400"/>
            <a:ext cx="47117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7400" y="7886700"/>
            <a:ext cx="12166600" cy="191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98900" y="1968500"/>
            <a:ext cx="8940800" cy="762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400" y="2743200"/>
            <a:ext cx="8991600" cy="6121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89500" y="4787900"/>
            <a:ext cx="115316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89500" y="8102600"/>
            <a:ext cx="115697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78500" y="3543300"/>
            <a:ext cx="6934200" cy="1231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08900" y="6819900"/>
            <a:ext cx="6121400" cy="1231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81500" y="2730500"/>
            <a:ext cx="13093700" cy="6997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91200" y="3467100"/>
            <a:ext cx="10185400" cy="4559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883900" y="4140200"/>
            <a:ext cx="558800" cy="508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728700" y="5029200"/>
            <a:ext cx="558800" cy="508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278100" y="5588000"/>
            <a:ext cx="558800" cy="508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36100" y="6134100"/>
            <a:ext cx="558800" cy="5080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481647500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08900" y="7442200"/>
            <a:ext cx="2628900" cy="76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56600" y="7454900"/>
            <a:ext cx="1320800" cy="381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481647500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493500" y="7112000"/>
            <a:ext cx="2946400" cy="76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230100" y="7124700"/>
            <a:ext cx="1473200" cy="381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481647500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264900" y="7429500"/>
            <a:ext cx="38608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230100" y="7442200"/>
            <a:ext cx="1930400" cy="38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845800" y="8394700"/>
            <a:ext cx="431800" cy="419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468100" y="8280400"/>
            <a:ext cx="2540000" cy="1270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651500" y="8280400"/>
            <a:ext cx="5041900" cy="1270000"/>
          </a:xfrm>
          <a:prstGeom prst="rect">
            <a:avLst/>
          </a:prstGeom>
        </p:spPr>
      </p:pic>
      <p:sp>
        <p:nvSpPr>
          <p:cNvPr id="58" name="슬라이드 번호 개체 틀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270000"/>
            <a:ext cx="26543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59300" y="3048000"/>
            <a:ext cx="3314700" cy="279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5930900"/>
            <a:ext cx="6108700" cy="378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0700" y="5930900"/>
            <a:ext cx="6883400" cy="3784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3900" y="2730500"/>
            <a:ext cx="7607300" cy="331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400" y="5651500"/>
            <a:ext cx="1079500" cy="1270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23600" y="5651500"/>
            <a:ext cx="1358900" cy="1270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59400" y="4953000"/>
            <a:ext cx="304800" cy="30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08600" y="6388100"/>
            <a:ext cx="736600" cy="177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83100" y="7835900"/>
            <a:ext cx="1041400" cy="190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98300" y="6400800"/>
            <a:ext cx="635000" cy="177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036300" y="7670800"/>
            <a:ext cx="901700" cy="190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19600" y="6286500"/>
            <a:ext cx="5651500" cy="3314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985500" y="6311900"/>
            <a:ext cx="6311900" cy="317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98900" y="1968500"/>
            <a:ext cx="8940800" cy="762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6286500"/>
            <a:ext cx="11036300" cy="1320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0" y="5245100"/>
            <a:ext cx="137922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6007100"/>
            <a:ext cx="41275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0" y="2514600"/>
            <a:ext cx="13398500" cy="246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00" y="1270000"/>
            <a:ext cx="3759200" cy="115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0" y="2971800"/>
            <a:ext cx="11874500" cy="233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8900" y="5651500"/>
            <a:ext cx="9499600" cy="458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42800" y="6350000"/>
            <a:ext cx="3340100" cy="128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8100" y="1803400"/>
            <a:ext cx="26682700" cy="1062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4318000"/>
            <a:ext cx="5575300" cy="560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2463800"/>
            <a:ext cx="111887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270000"/>
            <a:ext cx="4838700" cy="115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8100" y="1803400"/>
            <a:ext cx="26682700" cy="1062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4457700"/>
            <a:ext cx="5575300" cy="530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2463800"/>
            <a:ext cx="111887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1500" y="2730500"/>
            <a:ext cx="13093700" cy="7124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800" y="3797300"/>
            <a:ext cx="7950200" cy="525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0400" y="5664200"/>
            <a:ext cx="1993900" cy="199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21900" y="5384800"/>
            <a:ext cx="3060700" cy="977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64800" y="6565900"/>
            <a:ext cx="215900" cy="215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48100" y="1270000"/>
            <a:ext cx="4838700" cy="11557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93900" y="4406900"/>
            <a:ext cx="25857200" cy="745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2146300"/>
            <a:ext cx="4432300" cy="353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0" y="2146300"/>
            <a:ext cx="4470400" cy="355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6134100"/>
            <a:ext cx="4013200" cy="405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00" y="5638800"/>
            <a:ext cx="39497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0700" y="5588000"/>
            <a:ext cx="43688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6500" y="2298700"/>
            <a:ext cx="15240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700" y="3390900"/>
            <a:ext cx="15240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0800" y="1270000"/>
            <a:ext cx="25781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6604000"/>
            <a:ext cx="23749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3594100"/>
            <a:ext cx="35433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500" y="3149600"/>
            <a:ext cx="7734300" cy="278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800" y="1270000"/>
            <a:ext cx="2159000" cy="1155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8500" y="8026400"/>
            <a:ext cx="33401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500" y="6070600"/>
            <a:ext cx="137414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6172200"/>
            <a:ext cx="13436600" cy="351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42800" y="3619500"/>
            <a:ext cx="45085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2908300"/>
            <a:ext cx="15113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300" y="2603500"/>
            <a:ext cx="4368800" cy="313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1308100"/>
            <a:ext cx="73025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2387600"/>
            <a:ext cx="8699500" cy="746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5308600"/>
            <a:ext cx="5003800" cy="464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5626100"/>
            <a:ext cx="17653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7874000"/>
            <a:ext cx="9652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5100" y="5511800"/>
            <a:ext cx="4699000" cy="482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705100"/>
            <a:ext cx="3073400" cy="735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2705100"/>
            <a:ext cx="3759200" cy="73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1549400"/>
            <a:ext cx="15557500" cy="967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300" y="1219200"/>
            <a:ext cx="77724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1270000"/>
            <a:ext cx="4457700" cy="232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937000" y="7086600"/>
            <a:ext cx="84582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3900" y="2578100"/>
            <a:ext cx="14795500" cy="7124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6600" y="4140200"/>
            <a:ext cx="27559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0" y="2844800"/>
            <a:ext cx="2844800" cy="596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27200" y="2857500"/>
            <a:ext cx="31369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74700" y="1397000"/>
            <a:ext cx="4813300" cy="351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1117600"/>
            <a:ext cx="4203700" cy="223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1900" y="2844800"/>
            <a:ext cx="2844800" cy="596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900" y="2844800"/>
            <a:ext cx="2844800" cy="596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4775200"/>
            <a:ext cx="90805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25900" y="7797800"/>
            <a:ext cx="9766300" cy="1181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8800" y="2984500"/>
            <a:ext cx="2235200" cy="223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1300" y="2984500"/>
            <a:ext cx="2235200" cy="223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03000" y="2984500"/>
            <a:ext cx="2235200" cy="223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6900" y="5930900"/>
            <a:ext cx="2235200" cy="223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2100" y="5943600"/>
            <a:ext cx="2235200" cy="223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41100" y="5930900"/>
            <a:ext cx="2235200" cy="223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600" y="8928100"/>
            <a:ext cx="1511300" cy="1587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88700" y="8864600"/>
            <a:ext cx="2603500" cy="106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08500" y="8826500"/>
            <a:ext cx="2159000" cy="1422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1270000"/>
            <a:ext cx="4076700" cy="232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0200" y="3009900"/>
            <a:ext cx="8153400" cy="1587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7708900"/>
            <a:ext cx="62103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75100" y="5143500"/>
            <a:ext cx="13398500" cy="132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11600" y="4724400"/>
            <a:ext cx="1638300" cy="29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11600" y="7175500"/>
            <a:ext cx="1638300" cy="29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7000" y="2197100"/>
            <a:ext cx="8382000" cy="965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16400" y="5257800"/>
            <a:ext cx="6426200" cy="1244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10900" y="5257800"/>
            <a:ext cx="5943600" cy="1244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73500" y="6819900"/>
            <a:ext cx="1930400" cy="157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98200" y="6743700"/>
            <a:ext cx="5892800" cy="351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73500" y="4406900"/>
            <a:ext cx="1930400" cy="1574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231900"/>
            <a:ext cx="22987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327400"/>
            <a:ext cx="11557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0" y="4711700"/>
            <a:ext cx="13398500" cy="464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4775200"/>
            <a:ext cx="12115800" cy="510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2019300"/>
            <a:ext cx="99822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9423400"/>
            <a:ext cx="10960100" cy="1219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0100" y="1308100"/>
            <a:ext cx="4559300" cy="515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5400" y="9563100"/>
            <a:ext cx="31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3300" y="6184900"/>
            <a:ext cx="876300" cy="138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3300" y="7289800"/>
            <a:ext cx="876300" cy="138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3300" y="8458200"/>
            <a:ext cx="876300" cy="138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64200" y="1181100"/>
            <a:ext cx="2006600" cy="1130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231900"/>
            <a:ext cx="22987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7800" y="4584700"/>
            <a:ext cx="3187700" cy="292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370197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696200" y="7061200"/>
            <a:ext cx="5473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500" y="4178300"/>
            <a:ext cx="33274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1181100"/>
            <a:ext cx="2006600" cy="113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4100" y="4584700"/>
            <a:ext cx="31877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600" y="2286000"/>
            <a:ext cx="117602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8100" y="8356600"/>
            <a:ext cx="6146800" cy="127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5200" y="8229600"/>
            <a:ext cx="6400800" cy="147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400" y="8877300"/>
            <a:ext cx="292100" cy="279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6500" y="8597900"/>
            <a:ext cx="2667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6500" y="9093200"/>
            <a:ext cx="2667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184900" y="6388100"/>
            <a:ext cx="889000" cy="889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6800" y="4178300"/>
            <a:ext cx="33274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8200" y="5156200"/>
            <a:ext cx="6756400" cy="313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61100" y="2476500"/>
            <a:ext cx="8839200" cy="213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84000" y="8483600"/>
            <a:ext cx="5727700" cy="148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6000" y="8737600"/>
            <a:ext cx="4457700" cy="1130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44900" y="5676900"/>
            <a:ext cx="6299200" cy="1143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6800" y="7315200"/>
            <a:ext cx="3594100" cy="90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231900"/>
            <a:ext cx="35306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4610100"/>
            <a:ext cx="8077200" cy="355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5118100"/>
            <a:ext cx="6921500" cy="1231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55700" y="1879600"/>
            <a:ext cx="4038600" cy="3860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300" y="6629400"/>
            <a:ext cx="6705600" cy="341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200" y="3060700"/>
            <a:ext cx="4127500" cy="215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900" y="5905500"/>
            <a:ext cx="3530600" cy="38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64800" y="5537200"/>
            <a:ext cx="596900" cy="38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8300" y="6324600"/>
            <a:ext cx="36068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4400" y="9093200"/>
            <a:ext cx="68072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03500" y="9347200"/>
            <a:ext cx="2667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8100" y="1892300"/>
            <a:ext cx="76200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8900" y="2794000"/>
            <a:ext cx="9969500" cy="1638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33100" y="6807200"/>
            <a:ext cx="7391400" cy="356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2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963400" y="8615172"/>
            <a:ext cx="228600" cy="218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231900"/>
            <a:ext cx="81661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600" y="2184400"/>
            <a:ext cx="11747500" cy="3390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867400"/>
            <a:ext cx="6858000" cy="369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6654800"/>
            <a:ext cx="11684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000" y="6642100"/>
            <a:ext cx="8509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400" y="5892800"/>
            <a:ext cx="6604000" cy="267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6100" y="9817100"/>
            <a:ext cx="26797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80700" y="8204200"/>
            <a:ext cx="7137400" cy="172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3400" y="9563100"/>
            <a:ext cx="29210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74500" y="8559800"/>
            <a:ext cx="19177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12600" y="9055100"/>
            <a:ext cx="10922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47400" y="8318500"/>
            <a:ext cx="6464300" cy="207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26800" y="9423400"/>
            <a:ext cx="317500" cy="31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43" name="슬라이드 번호 개체 틀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544300" y="6362700"/>
            <a:ext cx="419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531996" y="6342380"/>
            <a:ext cx="52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231900"/>
            <a:ext cx="34290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2006600"/>
            <a:ext cx="83693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400" y="9105900"/>
            <a:ext cx="121666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1100" y="92837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4635500"/>
            <a:ext cx="13296900" cy="416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7000" y="2933700"/>
            <a:ext cx="7632700" cy="213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8500" y="4902200"/>
            <a:ext cx="6096000" cy="417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5900" y="5156200"/>
            <a:ext cx="4699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57100" y="5156200"/>
            <a:ext cx="4699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93700" y="5156200"/>
            <a:ext cx="4699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17600" y="5156200"/>
            <a:ext cx="4699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41500" y="5156200"/>
            <a:ext cx="4699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8100" y="5156200"/>
            <a:ext cx="4699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45800" y="5105400"/>
            <a:ext cx="5969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35300" y="4279900"/>
            <a:ext cx="2108200" cy="215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96700" y="5588000"/>
            <a:ext cx="4165600" cy="1168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0900" y="5207000"/>
            <a:ext cx="469900" cy="45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6502400"/>
            <a:ext cx="469900" cy="46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6300" y="6502400"/>
            <a:ext cx="4699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900" y="6502400"/>
            <a:ext cx="469900" cy="469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66800" y="6502400"/>
            <a:ext cx="469900" cy="469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90700" y="6502400"/>
            <a:ext cx="4699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7300" y="6502400"/>
            <a:ext cx="469900" cy="46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5000" y="6451600"/>
            <a:ext cx="5969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84500" y="5613400"/>
            <a:ext cx="2108200" cy="2159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45900" y="6921500"/>
            <a:ext cx="4165600" cy="1168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0100" y="6540500"/>
            <a:ext cx="469900" cy="457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721600"/>
            <a:ext cx="469900" cy="469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6300" y="7721600"/>
            <a:ext cx="469900" cy="469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900" y="7721600"/>
            <a:ext cx="469900" cy="469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66800" y="7721600"/>
            <a:ext cx="469900" cy="469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0700" y="7721600"/>
            <a:ext cx="469900" cy="469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7300" y="7721600"/>
            <a:ext cx="469900" cy="46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5000" y="7670800"/>
            <a:ext cx="596900" cy="59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84500" y="6845300"/>
            <a:ext cx="2108200" cy="2159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45900" y="8153400"/>
            <a:ext cx="4165600" cy="1168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0100" y="7772400"/>
            <a:ext cx="469900" cy="457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65" name="슬라이드 번호 개체 틀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200" y="2425700"/>
            <a:ext cx="5168900" cy="171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5943600"/>
            <a:ext cx="6273800" cy="80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800" y="7823200"/>
            <a:ext cx="5207000" cy="210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00" y="4724400"/>
            <a:ext cx="27432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7800" y="2095500"/>
            <a:ext cx="8788400" cy="198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1219200"/>
            <a:ext cx="21717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0800" y="4343400"/>
            <a:ext cx="3048000" cy="97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3200" y="7073900"/>
            <a:ext cx="10375900" cy="130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900" y="5194300"/>
            <a:ext cx="9728200" cy="130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56300"/>
            <a:ext cx="54864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7500" y="8674100"/>
            <a:ext cx="5334000" cy="132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45" name="Picture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99570" y="6457950"/>
            <a:ext cx="247650" cy="247650"/>
          </a:xfrm>
          <a:prstGeom prst="rect">
            <a:avLst/>
          </a:prstGeom>
        </p:spPr>
      </p:pic>
      <p:pic>
        <p:nvPicPr>
          <p:cNvPr id="46" name="Picture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65180" y="9172575"/>
            <a:ext cx="247650" cy="247650"/>
          </a:xfrm>
          <a:prstGeom prst="rect">
            <a:avLst/>
          </a:prstGeom>
        </p:spPr>
      </p:pic>
      <p:pic>
        <p:nvPicPr>
          <p:cNvPr id="47" name="Picture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48" name="Picture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49" name="Picture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50" name="Picture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51" name="Picture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52" name="Picture 1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53" name="Picture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54" name="Picture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55" name="Picture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56" name="Picture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57" name="Picture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58" name="Picture 2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59" name="Picture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60" name="Picture 2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61" name="Picture 2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62" name="Picture 2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63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64" name="Picture 2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200" y="9787235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+mj-lt"/>
              </a:rPr>
              <a:t>６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0" y="2692400"/>
            <a:ext cx="18288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1117600"/>
            <a:ext cx="8026400" cy="148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600" y="2362200"/>
            <a:ext cx="14351000" cy="835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4400" y="9029700"/>
            <a:ext cx="63500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5" name="Picture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07575" y="9163775"/>
            <a:ext cx="1143000" cy="6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2552700"/>
            <a:ext cx="16891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1117600"/>
            <a:ext cx="8026400" cy="148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2209800"/>
            <a:ext cx="14338300" cy="835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4400" y="9029700"/>
            <a:ext cx="63500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5" name="Picture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37475" y="9059600"/>
            <a:ext cx="1143000" cy="6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2400300"/>
            <a:ext cx="16764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1181100"/>
            <a:ext cx="7874000" cy="129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00" y="2019300"/>
            <a:ext cx="14262100" cy="801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4400" y="9029700"/>
            <a:ext cx="63500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5" name="Picture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30725" y="9117475"/>
            <a:ext cx="1143000" cy="6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5295900"/>
            <a:ext cx="142621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2400300"/>
            <a:ext cx="16764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1181100"/>
            <a:ext cx="7874000" cy="129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00" y="2019300"/>
            <a:ext cx="14262100" cy="801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4400" y="9029700"/>
            <a:ext cx="6350000" cy="1435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6900" y="2590800"/>
            <a:ext cx="13093700" cy="712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1900" y="3759200"/>
            <a:ext cx="21971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900" y="7226300"/>
            <a:ext cx="15240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00" y="3378200"/>
            <a:ext cx="11836400" cy="410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4"/>
          <a:srcRect r="13642" b="43515"/>
          <a:stretch/>
        </p:blipFill>
        <p:spPr>
          <a:xfrm>
            <a:off x="4978400" y="6883400"/>
            <a:ext cx="9640425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6800" y="4292600"/>
            <a:ext cx="21717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0" y="4787900"/>
            <a:ext cx="21717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6800" y="5295900"/>
            <a:ext cx="21717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61700" y="4381500"/>
            <a:ext cx="419100" cy="41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5900" y="4330700"/>
            <a:ext cx="14224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48600" y="4838700"/>
            <a:ext cx="14224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48600" y="5346700"/>
            <a:ext cx="14224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06200" y="4203700"/>
            <a:ext cx="3022600" cy="105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77400" y="4318000"/>
            <a:ext cx="9271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7400" y="4838700"/>
            <a:ext cx="8890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77400" y="5346700"/>
            <a:ext cx="8890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44300" y="4559300"/>
            <a:ext cx="15875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3" name="Picture 15"/>
          <p:cNvPicPr>
            <a:picLocks noChangeAspect="1"/>
          </p:cNvPicPr>
          <p:nvPr/>
        </p:nvPicPr>
        <p:blipFill rotWithShape="1">
          <a:blip r:embed="rId14"/>
          <a:srcRect t="60044" r="2547"/>
          <a:stretch/>
        </p:blipFill>
        <p:spPr>
          <a:xfrm>
            <a:off x="5270500" y="8618121"/>
            <a:ext cx="8978900" cy="1000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270000"/>
            <a:ext cx="51816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2349500"/>
            <a:ext cx="86614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500" y="37592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500" y="6819900"/>
            <a:ext cx="13690600" cy="137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9271000"/>
            <a:ext cx="136906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4902200"/>
            <a:ext cx="18923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900" y="5854700"/>
            <a:ext cx="39624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0" y="8902700"/>
            <a:ext cx="53721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6500" y="2209800"/>
            <a:ext cx="10058400" cy="218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6500" y="4559300"/>
            <a:ext cx="37338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200" y="3606800"/>
            <a:ext cx="48006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3800" y="8534400"/>
            <a:ext cx="8915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46500" y="5524500"/>
            <a:ext cx="13957300" cy="201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64000" y="6908800"/>
            <a:ext cx="124333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11600" y="9258300"/>
            <a:ext cx="13220700" cy="129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308100"/>
            <a:ext cx="52578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00" y="2819400"/>
            <a:ext cx="145034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308100"/>
            <a:ext cx="52578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346200"/>
            <a:ext cx="3467100" cy="351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2527300"/>
            <a:ext cx="14465300" cy="742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8400" y="5295900"/>
            <a:ext cx="238760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270000"/>
            <a:ext cx="46482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346200"/>
            <a:ext cx="3492500" cy="350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57500"/>
            <a:ext cx="14198600" cy="662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8991600" y="6635750"/>
            <a:ext cx="1219200" cy="260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05200" y="3314700"/>
            <a:ext cx="1447800" cy="8255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346200"/>
            <a:ext cx="3492500" cy="350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0800" y="1270000"/>
            <a:ext cx="4648200" cy="11557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26" y="2705100"/>
            <a:ext cx="14317611" cy="642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099626" y="4024483"/>
            <a:ext cx="5181600" cy="4127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80380" r="-4104" b="-1979"/>
          <a:stretch/>
        </p:blipFill>
        <p:spPr bwMode="auto">
          <a:xfrm>
            <a:off x="5718626" y="8385066"/>
            <a:ext cx="12877800" cy="15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5073"/>
          <a:stretch/>
        </p:blipFill>
        <p:spPr bwMode="auto">
          <a:xfrm>
            <a:off x="3505200" y="6602583"/>
            <a:ext cx="2137226" cy="32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99626" y="2981665"/>
            <a:ext cx="11658600" cy="10428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099626" y="6918666"/>
            <a:ext cx="11658600" cy="12897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099626" y="8308608"/>
            <a:ext cx="11658600" cy="9532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346200"/>
            <a:ext cx="3492500" cy="350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2100" y="7099300"/>
            <a:ext cx="51308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044700" y="9677400"/>
            <a:ext cx="4699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4533900"/>
            <a:ext cx="2159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1562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8293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7200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92583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78994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597900"/>
            <a:ext cx="2159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00" y="4406900"/>
            <a:ext cx="81661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60900" y="4978400"/>
            <a:ext cx="98806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975100" y="5727700"/>
            <a:ext cx="85598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37000" y="7086600"/>
            <a:ext cx="8445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660900" y="7747000"/>
            <a:ext cx="9918700" cy="59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419600" y="8470900"/>
            <a:ext cx="94361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632200" y="9118600"/>
            <a:ext cx="78359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6527800"/>
            <a:ext cx="2159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660900" y="6362700"/>
            <a:ext cx="99187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0800" y="1270000"/>
            <a:ext cx="4648200" cy="11557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29334"/>
            <a:ext cx="14046200" cy="597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2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02100" y="5295900"/>
            <a:ext cx="297561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2540000"/>
            <a:ext cx="11303000" cy="727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5308600"/>
            <a:ext cx="1181100" cy="118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1308100"/>
            <a:ext cx="21590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346200"/>
            <a:ext cx="3479800" cy="351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3400" y="1397000"/>
            <a:ext cx="4610100" cy="351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3162300"/>
            <a:ext cx="1828800" cy="1828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1700" y="7912100"/>
            <a:ext cx="1930400" cy="193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5753100"/>
            <a:ext cx="1676400" cy="167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3416300"/>
            <a:ext cx="30988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00" y="5791200"/>
            <a:ext cx="37846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200" y="8153400"/>
            <a:ext cx="41275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56000" y="1003300"/>
            <a:ext cx="3225800" cy="229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8900" y="3035300"/>
            <a:ext cx="3898900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0100" y="3733800"/>
            <a:ext cx="6896100" cy="147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68900" y="5410200"/>
            <a:ext cx="4572000" cy="157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80100" y="6146800"/>
            <a:ext cx="66548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68900" y="7759700"/>
            <a:ext cx="4914900" cy="157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05500" y="8521700"/>
            <a:ext cx="6972300" cy="1473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5295900"/>
            <a:ext cx="183769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7467600"/>
            <a:ext cx="6172200" cy="83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4140200"/>
            <a:ext cx="31623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6438900"/>
            <a:ext cx="2844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00" y="5384800"/>
            <a:ext cx="2921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1282700"/>
            <a:ext cx="37465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" y="1346200"/>
            <a:ext cx="3467100" cy="350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2540000"/>
            <a:ext cx="84709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4500" y="3911600"/>
            <a:ext cx="7404100" cy="245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5300" y="6172200"/>
            <a:ext cx="10058400" cy="4368800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4051300"/>
            <a:ext cx="70485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5816600"/>
            <a:ext cx="49149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400" y="8178800"/>
            <a:ext cx="2781300" cy="215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3657600"/>
            <a:ext cx="11938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8500" y="5689600"/>
            <a:ext cx="1371600" cy="1371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7100" y="7835900"/>
            <a:ext cx="1384300" cy="138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700" y="1231900"/>
            <a:ext cx="36068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4200" y="3594100"/>
            <a:ext cx="8102600" cy="572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1346200"/>
            <a:ext cx="3467100" cy="3505200"/>
          </a:xfrm>
          <a:prstGeom prst="rect">
            <a:avLst/>
          </a:prstGeom>
        </p:spPr>
      </p:pic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657600"/>
            <a:ext cx="1485900" cy="1485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00" y="5676900"/>
            <a:ext cx="1511300" cy="1511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0700" y="7823200"/>
            <a:ext cx="13970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600" y="3987800"/>
            <a:ext cx="1638300" cy="26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00" y="5969000"/>
            <a:ext cx="6819900" cy="26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600" y="7988300"/>
            <a:ext cx="7708900" cy="26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7300" y="1219200"/>
            <a:ext cx="40386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7000" y="3492500"/>
            <a:ext cx="8648700" cy="581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1346200"/>
            <a:ext cx="3467100" cy="3505200"/>
          </a:xfrm>
          <a:prstGeom prst="rect">
            <a:avLst/>
          </a:prstGeom>
        </p:spPr>
      </p:pic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02200" y="5067300"/>
            <a:ext cx="31318200" cy="485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1308100"/>
            <a:ext cx="30226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1549400"/>
            <a:ext cx="3009900" cy="269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4370197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22800" y="6172200"/>
            <a:ext cx="7289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00" y="2781300"/>
            <a:ext cx="31242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100" y="2781300"/>
            <a:ext cx="31242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300" y="2781300"/>
            <a:ext cx="2730500" cy="215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370197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664700" y="6159500"/>
            <a:ext cx="7327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8700" y="2413000"/>
            <a:ext cx="33401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8100" y="2451100"/>
            <a:ext cx="33655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82700" y="2438400"/>
            <a:ext cx="28321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3187700"/>
            <a:ext cx="4622800" cy="683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24900" y="3187700"/>
            <a:ext cx="4343400" cy="645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90600" y="3149600"/>
            <a:ext cx="4330700" cy="6451600"/>
          </a:xfrm>
          <a:prstGeom prst="rect">
            <a:avLst/>
          </a:prstGeom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00" y="97872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3378200"/>
            <a:ext cx="6731000" cy="673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300" y="4965700"/>
            <a:ext cx="3365500" cy="3365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3263900" y="3416300"/>
            <a:ext cx="6654800" cy="665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4838700" y="4991100"/>
            <a:ext cx="3327400" cy="332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8700" y="1193800"/>
            <a:ext cx="5791200" cy="330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6800" y="6057900"/>
            <a:ext cx="5295900" cy="163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7200" y="4254500"/>
            <a:ext cx="8001000" cy="514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33300" y="5537200"/>
            <a:ext cx="4064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58800" y="7543800"/>
            <a:ext cx="4064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33400" y="1397000"/>
            <a:ext cx="4610100" cy="3517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3060700"/>
            <a:ext cx="11252200" cy="1270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0" y="4724400"/>
            <a:ext cx="9486900" cy="2197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5994400"/>
            <a:ext cx="10452100" cy="185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4600" y="8026400"/>
            <a:ext cx="9283700" cy="203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8700" y="1193800"/>
            <a:ext cx="5791200" cy="33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33400" y="1397000"/>
            <a:ext cx="4610100" cy="3517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762000"/>
            <a:ext cx="157734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3441700"/>
            <a:ext cx="12979400" cy="593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900" y="2844800"/>
            <a:ext cx="115189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0" y="8293100"/>
            <a:ext cx="4445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4368800"/>
            <a:ext cx="4445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6311900"/>
            <a:ext cx="4445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7302500"/>
            <a:ext cx="4445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117600"/>
            <a:ext cx="8724900" cy="223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1562100"/>
            <a:ext cx="20447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33400" y="1397000"/>
            <a:ext cx="4610100" cy="35179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8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5295900"/>
            <a:ext cx="13512800" cy="462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600" y="419100"/>
            <a:ext cx="546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127000"/>
            <a:ext cx="34036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4900" y="101600"/>
            <a:ext cx="2133600" cy="85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97872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77</Words>
  <Application>Microsoft Office PowerPoint</Application>
  <PresentationFormat>사용자 지정</PresentationFormat>
  <Paragraphs>76</Paragraphs>
  <Slides>55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NT551_11TH</dc:creator>
  <cp:lastModifiedBy>NT551_11TH</cp:lastModifiedBy>
  <cp:revision>18</cp:revision>
  <dcterms:created xsi:type="dcterms:W3CDTF">2006-08-16T00:00:00Z</dcterms:created>
  <dcterms:modified xsi:type="dcterms:W3CDTF">2025-05-23T04:30:35Z</dcterms:modified>
</cp:coreProperties>
</file>